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10287000" cx="18288000"/>
  <p:notesSz cx="6858000" cy="9144000"/>
  <p:embeddedFontLst>
    <p:embeddedFont>
      <p:font typeface="Vollkorn"/>
      <p:bold r:id="rId17"/>
      <p:boldItalic r:id="rId18"/>
    </p:embeddedFont>
    <p:embeddedFont>
      <p:font typeface="Vollkorn SemiBold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3" roundtripDataSignature="AMtx7mjK1rW8KAjaUJCHiehSNs9b1LlX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VollkornSemiBold-bold.fntdata"/><Relationship Id="rId11" Type="http://schemas.openxmlformats.org/officeDocument/2006/relationships/slide" Target="slides/slide6.xml"/><Relationship Id="rId22" Type="http://schemas.openxmlformats.org/officeDocument/2006/relationships/font" Target="fonts/VollkornSemiBold-boldItalic.fntdata"/><Relationship Id="rId10" Type="http://schemas.openxmlformats.org/officeDocument/2006/relationships/slide" Target="slides/slide5.xml"/><Relationship Id="rId21" Type="http://schemas.openxmlformats.org/officeDocument/2006/relationships/font" Target="fonts/VollkornSemiBold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Vollkorn-bold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VollkornSemiBold-regular.fntdata"/><Relationship Id="rId6" Type="http://schemas.openxmlformats.org/officeDocument/2006/relationships/slide" Target="slides/slide1.xml"/><Relationship Id="rId18" Type="http://schemas.openxmlformats.org/officeDocument/2006/relationships/font" Target="fonts/Vollkorn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9" Type="http://schemas.openxmlformats.org/officeDocument/2006/relationships/image" Target="../media/image7.jp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10.png"/><Relationship Id="rId8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Relationship Id="rId4" Type="http://schemas.openxmlformats.org/officeDocument/2006/relationships/image" Target="../media/image9.png"/><Relationship Id="rId5" Type="http://schemas.openxmlformats.org/officeDocument/2006/relationships/image" Target="../media/image4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5.png"/><Relationship Id="rId6" Type="http://schemas.openxmlformats.org/officeDocument/2006/relationships/image" Target="../media/image10.png"/><Relationship Id="rId7" Type="http://schemas.openxmlformats.org/officeDocument/2006/relationships/image" Target="../media/image15.png"/><Relationship Id="rId8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9.png"/><Relationship Id="rId5" Type="http://schemas.openxmlformats.org/officeDocument/2006/relationships/image" Target="../media/image16.png"/><Relationship Id="rId6" Type="http://schemas.openxmlformats.org/officeDocument/2006/relationships/image" Target="../media/image8.png"/><Relationship Id="rId7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9.png"/><Relationship Id="rId10" Type="http://schemas.openxmlformats.org/officeDocument/2006/relationships/image" Target="../media/image11.png"/><Relationship Id="rId9" Type="http://schemas.openxmlformats.org/officeDocument/2006/relationships/image" Target="../media/image24.png"/><Relationship Id="rId5" Type="http://schemas.openxmlformats.org/officeDocument/2006/relationships/image" Target="../media/image16.png"/><Relationship Id="rId6" Type="http://schemas.openxmlformats.org/officeDocument/2006/relationships/image" Target="../media/image22.png"/><Relationship Id="rId7" Type="http://schemas.openxmlformats.org/officeDocument/2006/relationships/image" Target="../media/image17.png"/><Relationship Id="rId8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23.png"/><Relationship Id="rId13" Type="http://schemas.openxmlformats.org/officeDocument/2006/relationships/image" Target="../media/image33.png"/><Relationship Id="rId1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9.png"/><Relationship Id="rId9" Type="http://schemas.openxmlformats.org/officeDocument/2006/relationships/image" Target="../media/image28.png"/><Relationship Id="rId14" Type="http://schemas.openxmlformats.org/officeDocument/2006/relationships/image" Target="../media/image37.png"/><Relationship Id="rId5" Type="http://schemas.openxmlformats.org/officeDocument/2006/relationships/image" Target="../media/image20.png"/><Relationship Id="rId6" Type="http://schemas.openxmlformats.org/officeDocument/2006/relationships/image" Target="../media/image44.png"/><Relationship Id="rId7" Type="http://schemas.openxmlformats.org/officeDocument/2006/relationships/image" Target="../media/image31.png"/><Relationship Id="rId8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9.png"/><Relationship Id="rId5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9.png"/><Relationship Id="rId5" Type="http://schemas.openxmlformats.org/officeDocument/2006/relationships/image" Target="../media/image35.gif"/><Relationship Id="rId6" Type="http://schemas.openxmlformats.org/officeDocument/2006/relationships/image" Target="../media/image38.png"/><Relationship Id="rId7" Type="http://schemas.openxmlformats.org/officeDocument/2006/relationships/image" Target="../media/image30.png"/><Relationship Id="rId8" Type="http://schemas.openxmlformats.org/officeDocument/2006/relationships/image" Target="../media/image4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Relationship Id="rId4" Type="http://schemas.openxmlformats.org/officeDocument/2006/relationships/image" Target="../media/image9.png"/><Relationship Id="rId5" Type="http://schemas.openxmlformats.org/officeDocument/2006/relationships/image" Target="../media/image35.gif"/><Relationship Id="rId6" Type="http://schemas.openxmlformats.org/officeDocument/2006/relationships/image" Target="../media/image4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Relationship Id="rId4" Type="http://schemas.openxmlformats.org/officeDocument/2006/relationships/image" Target="../media/image9.png"/><Relationship Id="rId5" Type="http://schemas.openxmlformats.org/officeDocument/2006/relationships/image" Target="../media/image48.png"/><Relationship Id="rId6" Type="http://schemas.openxmlformats.org/officeDocument/2006/relationships/image" Target="../media/image40.png"/><Relationship Id="rId7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1028700" y="781811"/>
            <a:ext cx="16230600" cy="8302706"/>
            <a:chOff x="0" y="0"/>
            <a:chExt cx="21640800" cy="11070274"/>
          </a:xfrm>
        </p:grpSpPr>
        <p:sp>
          <p:nvSpPr>
            <p:cNvPr id="85" name="Google Shape;85;p1"/>
            <p:cNvSpPr/>
            <p:nvPr/>
          </p:nvSpPr>
          <p:spPr>
            <a:xfrm>
              <a:off x="1368062" y="1901950"/>
              <a:ext cx="19081623" cy="7360414"/>
            </a:xfrm>
            <a:custGeom>
              <a:rect b="b" l="l" r="r" t="t"/>
              <a:pathLst>
                <a:path extrusionOk="0" h="3650808" w="9464596">
                  <a:moveTo>
                    <a:pt x="9462056" y="1110353"/>
                  </a:moveTo>
                  <a:lnTo>
                    <a:pt x="9464596" y="1093560"/>
                  </a:lnTo>
                  <a:lnTo>
                    <a:pt x="9458246" y="1097758"/>
                  </a:lnTo>
                  <a:lnTo>
                    <a:pt x="9458246" y="1071169"/>
                  </a:lnTo>
                  <a:cubicBezTo>
                    <a:pt x="9458246" y="1069770"/>
                    <a:pt x="9456976" y="1065571"/>
                    <a:pt x="9455706" y="1059974"/>
                  </a:cubicBezTo>
                  <a:lnTo>
                    <a:pt x="9455706" y="1057175"/>
                  </a:lnTo>
                  <a:lnTo>
                    <a:pt x="9454436" y="1057175"/>
                  </a:lnTo>
                  <a:cubicBezTo>
                    <a:pt x="9453166" y="1051577"/>
                    <a:pt x="9449356" y="1051577"/>
                    <a:pt x="9448086" y="1051577"/>
                  </a:cubicBezTo>
                  <a:cubicBezTo>
                    <a:pt x="9448086" y="1006795"/>
                    <a:pt x="9449356" y="960613"/>
                    <a:pt x="9450626" y="915831"/>
                  </a:cubicBezTo>
                  <a:cubicBezTo>
                    <a:pt x="9450626" y="903236"/>
                    <a:pt x="9451896" y="892041"/>
                    <a:pt x="9451896" y="879446"/>
                  </a:cubicBezTo>
                  <a:lnTo>
                    <a:pt x="9455706" y="879446"/>
                  </a:lnTo>
                  <a:lnTo>
                    <a:pt x="9455706" y="847090"/>
                  </a:lnTo>
                  <a:lnTo>
                    <a:pt x="9459516" y="847090"/>
                  </a:lnTo>
                  <a:lnTo>
                    <a:pt x="9459516" y="816610"/>
                  </a:lnTo>
                  <a:cubicBezTo>
                    <a:pt x="9462056" y="781050"/>
                    <a:pt x="9464596" y="726440"/>
                    <a:pt x="9462056" y="692150"/>
                  </a:cubicBezTo>
                  <a:cubicBezTo>
                    <a:pt x="9463326" y="674370"/>
                    <a:pt x="9460786" y="652780"/>
                    <a:pt x="9459516" y="641350"/>
                  </a:cubicBezTo>
                  <a:lnTo>
                    <a:pt x="9460786" y="641350"/>
                  </a:lnTo>
                  <a:lnTo>
                    <a:pt x="9456976" y="542290"/>
                  </a:lnTo>
                  <a:lnTo>
                    <a:pt x="9458246" y="541020"/>
                  </a:lnTo>
                  <a:lnTo>
                    <a:pt x="9458246" y="537210"/>
                  </a:lnTo>
                  <a:cubicBezTo>
                    <a:pt x="9458246" y="502920"/>
                    <a:pt x="9456976" y="468630"/>
                    <a:pt x="9456976" y="431800"/>
                  </a:cubicBezTo>
                  <a:cubicBezTo>
                    <a:pt x="9454436" y="361950"/>
                    <a:pt x="9453166" y="290830"/>
                    <a:pt x="9459516" y="213360"/>
                  </a:cubicBezTo>
                  <a:lnTo>
                    <a:pt x="9459516" y="207010"/>
                  </a:lnTo>
                  <a:cubicBezTo>
                    <a:pt x="9458246" y="191770"/>
                    <a:pt x="9458246" y="176530"/>
                    <a:pt x="9458246" y="158750"/>
                  </a:cubicBezTo>
                  <a:lnTo>
                    <a:pt x="9458246" y="80010"/>
                  </a:lnTo>
                  <a:lnTo>
                    <a:pt x="9463326" y="59690"/>
                  </a:lnTo>
                  <a:lnTo>
                    <a:pt x="9463326" y="8890"/>
                  </a:lnTo>
                  <a:lnTo>
                    <a:pt x="9456976" y="8890"/>
                  </a:lnTo>
                  <a:cubicBezTo>
                    <a:pt x="9418876" y="8890"/>
                    <a:pt x="9362996" y="7620"/>
                    <a:pt x="9347756" y="7620"/>
                  </a:cubicBezTo>
                  <a:cubicBezTo>
                    <a:pt x="9319816" y="7620"/>
                    <a:pt x="9304576" y="7620"/>
                    <a:pt x="9296956" y="8890"/>
                  </a:cubicBezTo>
                  <a:cubicBezTo>
                    <a:pt x="9263936" y="0"/>
                    <a:pt x="9185196" y="1270"/>
                    <a:pt x="9108996" y="3810"/>
                  </a:cubicBezTo>
                  <a:cubicBezTo>
                    <a:pt x="9070896" y="5080"/>
                    <a:pt x="9034066" y="5080"/>
                    <a:pt x="9008666" y="3810"/>
                  </a:cubicBezTo>
                  <a:lnTo>
                    <a:pt x="9004856" y="3810"/>
                  </a:lnTo>
                  <a:lnTo>
                    <a:pt x="9002316" y="10160"/>
                  </a:lnTo>
                  <a:cubicBezTo>
                    <a:pt x="8951516" y="10160"/>
                    <a:pt x="8901986" y="11430"/>
                    <a:pt x="8837216" y="13970"/>
                  </a:cubicBezTo>
                  <a:lnTo>
                    <a:pt x="8825786" y="13970"/>
                  </a:lnTo>
                  <a:lnTo>
                    <a:pt x="8827056" y="16510"/>
                  </a:lnTo>
                  <a:lnTo>
                    <a:pt x="8794036" y="16510"/>
                  </a:lnTo>
                  <a:lnTo>
                    <a:pt x="8794036" y="21590"/>
                  </a:lnTo>
                  <a:cubicBezTo>
                    <a:pt x="8771175" y="21590"/>
                    <a:pt x="8747046" y="20320"/>
                    <a:pt x="8720375" y="19050"/>
                  </a:cubicBezTo>
                  <a:cubicBezTo>
                    <a:pt x="8697516" y="17780"/>
                    <a:pt x="8674656" y="17780"/>
                    <a:pt x="8651796" y="16510"/>
                  </a:cubicBezTo>
                  <a:lnTo>
                    <a:pt x="8651796" y="15240"/>
                  </a:lnTo>
                  <a:cubicBezTo>
                    <a:pt x="8644175" y="13970"/>
                    <a:pt x="8635286" y="13970"/>
                    <a:pt x="8627666" y="12700"/>
                  </a:cubicBezTo>
                  <a:lnTo>
                    <a:pt x="8626396" y="44450"/>
                  </a:lnTo>
                  <a:lnTo>
                    <a:pt x="8622586" y="44450"/>
                  </a:lnTo>
                  <a:lnTo>
                    <a:pt x="8622586" y="13970"/>
                  </a:lnTo>
                  <a:cubicBezTo>
                    <a:pt x="8449099" y="10160"/>
                    <a:pt x="8218767" y="12700"/>
                    <a:pt x="7994052" y="15240"/>
                  </a:cubicBezTo>
                  <a:cubicBezTo>
                    <a:pt x="7763720" y="17780"/>
                    <a:pt x="7544625" y="20320"/>
                    <a:pt x="7342381" y="16510"/>
                  </a:cubicBezTo>
                  <a:cubicBezTo>
                    <a:pt x="7246878" y="17780"/>
                    <a:pt x="7173846" y="17780"/>
                    <a:pt x="7112050" y="16510"/>
                  </a:cubicBezTo>
                  <a:lnTo>
                    <a:pt x="7112050" y="15240"/>
                  </a:lnTo>
                  <a:lnTo>
                    <a:pt x="6921043" y="12700"/>
                  </a:lnTo>
                  <a:lnTo>
                    <a:pt x="6921043" y="16510"/>
                  </a:lnTo>
                  <a:cubicBezTo>
                    <a:pt x="6859246" y="16510"/>
                    <a:pt x="6791833" y="17780"/>
                    <a:pt x="6718800" y="17780"/>
                  </a:cubicBezTo>
                  <a:lnTo>
                    <a:pt x="6673857" y="12700"/>
                  </a:lnTo>
                  <a:lnTo>
                    <a:pt x="6645768" y="12700"/>
                  </a:lnTo>
                  <a:cubicBezTo>
                    <a:pt x="6572736" y="11430"/>
                    <a:pt x="6539030" y="11430"/>
                    <a:pt x="6527793" y="19050"/>
                  </a:cubicBezTo>
                  <a:lnTo>
                    <a:pt x="6527793" y="21590"/>
                  </a:lnTo>
                  <a:cubicBezTo>
                    <a:pt x="6499704" y="22860"/>
                    <a:pt x="6471614" y="22860"/>
                    <a:pt x="6449143" y="24130"/>
                  </a:cubicBezTo>
                  <a:cubicBezTo>
                    <a:pt x="6392965" y="19050"/>
                    <a:pt x="6319932" y="20320"/>
                    <a:pt x="6235665" y="20320"/>
                  </a:cubicBezTo>
                  <a:cubicBezTo>
                    <a:pt x="6151397" y="21590"/>
                    <a:pt x="6061512" y="21590"/>
                    <a:pt x="5999715" y="16510"/>
                  </a:cubicBezTo>
                  <a:lnTo>
                    <a:pt x="5994097" y="15240"/>
                  </a:lnTo>
                  <a:lnTo>
                    <a:pt x="5982861" y="15240"/>
                  </a:lnTo>
                  <a:cubicBezTo>
                    <a:pt x="5954772" y="16510"/>
                    <a:pt x="5842415" y="17780"/>
                    <a:pt x="5735676" y="19050"/>
                  </a:cubicBezTo>
                  <a:cubicBezTo>
                    <a:pt x="5634555" y="20320"/>
                    <a:pt x="5522198" y="21590"/>
                    <a:pt x="5432312" y="22860"/>
                  </a:cubicBezTo>
                  <a:cubicBezTo>
                    <a:pt x="5415459" y="20320"/>
                    <a:pt x="5381751" y="19050"/>
                    <a:pt x="5342427" y="19050"/>
                  </a:cubicBezTo>
                  <a:cubicBezTo>
                    <a:pt x="5213216" y="20320"/>
                    <a:pt x="5067151" y="21590"/>
                    <a:pt x="4887380" y="21590"/>
                  </a:cubicBezTo>
                  <a:lnTo>
                    <a:pt x="4881763" y="20320"/>
                  </a:lnTo>
                  <a:lnTo>
                    <a:pt x="4853674" y="21590"/>
                  </a:lnTo>
                  <a:cubicBezTo>
                    <a:pt x="4735699" y="21590"/>
                    <a:pt x="4617723" y="20320"/>
                    <a:pt x="4499749" y="20320"/>
                  </a:cubicBezTo>
                  <a:lnTo>
                    <a:pt x="4499749" y="17780"/>
                  </a:lnTo>
                  <a:cubicBezTo>
                    <a:pt x="4466041" y="19050"/>
                    <a:pt x="4432334" y="19050"/>
                    <a:pt x="4404246" y="20320"/>
                  </a:cubicBezTo>
                  <a:lnTo>
                    <a:pt x="4359303" y="20320"/>
                  </a:lnTo>
                  <a:cubicBezTo>
                    <a:pt x="4084027" y="19050"/>
                    <a:pt x="3797517" y="17780"/>
                    <a:pt x="3505389" y="17780"/>
                  </a:cubicBezTo>
                  <a:lnTo>
                    <a:pt x="3494153" y="17780"/>
                  </a:lnTo>
                  <a:lnTo>
                    <a:pt x="3477299" y="22860"/>
                  </a:lnTo>
                  <a:lnTo>
                    <a:pt x="3477299" y="27940"/>
                  </a:lnTo>
                  <a:lnTo>
                    <a:pt x="3466064" y="27940"/>
                  </a:lnTo>
                  <a:lnTo>
                    <a:pt x="3117757" y="16510"/>
                  </a:lnTo>
                  <a:cubicBezTo>
                    <a:pt x="3067197" y="16510"/>
                    <a:pt x="3039107" y="19050"/>
                    <a:pt x="3005400" y="20320"/>
                  </a:cubicBezTo>
                  <a:cubicBezTo>
                    <a:pt x="2954839" y="22860"/>
                    <a:pt x="2909896" y="26670"/>
                    <a:pt x="2763832" y="21590"/>
                  </a:cubicBezTo>
                  <a:lnTo>
                    <a:pt x="2763832" y="24130"/>
                  </a:lnTo>
                  <a:lnTo>
                    <a:pt x="2409908" y="24130"/>
                  </a:lnTo>
                  <a:cubicBezTo>
                    <a:pt x="1999804" y="24130"/>
                    <a:pt x="1527905" y="24130"/>
                    <a:pt x="1162745" y="19050"/>
                  </a:cubicBezTo>
                  <a:lnTo>
                    <a:pt x="1011062" y="17780"/>
                  </a:lnTo>
                  <a:lnTo>
                    <a:pt x="1072859" y="24130"/>
                  </a:lnTo>
                  <a:lnTo>
                    <a:pt x="1039151" y="24130"/>
                  </a:lnTo>
                  <a:cubicBezTo>
                    <a:pt x="893087" y="21590"/>
                    <a:pt x="848360" y="20320"/>
                    <a:pt x="840740" y="24130"/>
                  </a:cubicBezTo>
                  <a:lnTo>
                    <a:pt x="840740" y="21590"/>
                  </a:lnTo>
                  <a:cubicBezTo>
                    <a:pt x="839470" y="21590"/>
                    <a:pt x="839470" y="21590"/>
                    <a:pt x="838200" y="22860"/>
                  </a:cubicBezTo>
                  <a:cubicBezTo>
                    <a:pt x="836930" y="22860"/>
                    <a:pt x="835660" y="21590"/>
                    <a:pt x="833120" y="21590"/>
                  </a:cubicBezTo>
                  <a:lnTo>
                    <a:pt x="833120" y="15240"/>
                  </a:lnTo>
                  <a:cubicBezTo>
                    <a:pt x="797560" y="16510"/>
                    <a:pt x="768350" y="16510"/>
                    <a:pt x="742950" y="15240"/>
                  </a:cubicBezTo>
                  <a:cubicBezTo>
                    <a:pt x="713740" y="13970"/>
                    <a:pt x="687070" y="13970"/>
                    <a:pt x="659130" y="16510"/>
                  </a:cubicBezTo>
                  <a:cubicBezTo>
                    <a:pt x="657860" y="15240"/>
                    <a:pt x="656590" y="12700"/>
                    <a:pt x="652780" y="11430"/>
                  </a:cubicBezTo>
                  <a:lnTo>
                    <a:pt x="650240" y="11430"/>
                  </a:lnTo>
                  <a:cubicBezTo>
                    <a:pt x="646430" y="11430"/>
                    <a:pt x="643890" y="12700"/>
                    <a:pt x="641350" y="12700"/>
                  </a:cubicBezTo>
                  <a:lnTo>
                    <a:pt x="641350" y="7620"/>
                  </a:lnTo>
                  <a:cubicBezTo>
                    <a:pt x="572770" y="7620"/>
                    <a:pt x="551180" y="15240"/>
                    <a:pt x="541020" y="21590"/>
                  </a:cubicBezTo>
                  <a:cubicBezTo>
                    <a:pt x="486410" y="20320"/>
                    <a:pt x="438150" y="19050"/>
                    <a:pt x="391160" y="15240"/>
                  </a:cubicBezTo>
                  <a:lnTo>
                    <a:pt x="391160" y="20320"/>
                  </a:lnTo>
                  <a:lnTo>
                    <a:pt x="373380" y="20320"/>
                  </a:lnTo>
                  <a:lnTo>
                    <a:pt x="373380" y="22860"/>
                  </a:lnTo>
                  <a:lnTo>
                    <a:pt x="298450" y="22860"/>
                  </a:lnTo>
                  <a:lnTo>
                    <a:pt x="251460" y="19050"/>
                  </a:lnTo>
                  <a:lnTo>
                    <a:pt x="250190" y="19050"/>
                  </a:lnTo>
                  <a:cubicBezTo>
                    <a:pt x="240030" y="22860"/>
                    <a:pt x="205740" y="22860"/>
                    <a:pt x="173990" y="22860"/>
                  </a:cubicBezTo>
                  <a:cubicBezTo>
                    <a:pt x="146050" y="22860"/>
                    <a:pt x="120650" y="22860"/>
                    <a:pt x="107950" y="25400"/>
                  </a:cubicBezTo>
                  <a:lnTo>
                    <a:pt x="100330" y="27940"/>
                  </a:lnTo>
                  <a:lnTo>
                    <a:pt x="45720" y="27940"/>
                  </a:lnTo>
                  <a:lnTo>
                    <a:pt x="45720" y="34290"/>
                  </a:lnTo>
                  <a:lnTo>
                    <a:pt x="29210" y="34290"/>
                  </a:lnTo>
                  <a:lnTo>
                    <a:pt x="29210" y="40640"/>
                  </a:lnTo>
                  <a:cubicBezTo>
                    <a:pt x="29210" y="50800"/>
                    <a:pt x="29210" y="62230"/>
                    <a:pt x="27940" y="76200"/>
                  </a:cubicBezTo>
                  <a:lnTo>
                    <a:pt x="27940" y="87630"/>
                  </a:lnTo>
                  <a:cubicBezTo>
                    <a:pt x="27940" y="97790"/>
                    <a:pt x="27940" y="105410"/>
                    <a:pt x="26670" y="114300"/>
                  </a:cubicBezTo>
                  <a:lnTo>
                    <a:pt x="25400" y="130810"/>
                  </a:lnTo>
                  <a:cubicBezTo>
                    <a:pt x="21590" y="194310"/>
                    <a:pt x="22860" y="208280"/>
                    <a:pt x="22860" y="222250"/>
                  </a:cubicBezTo>
                  <a:cubicBezTo>
                    <a:pt x="24130" y="236220"/>
                    <a:pt x="24130" y="248920"/>
                    <a:pt x="20320" y="311150"/>
                  </a:cubicBezTo>
                  <a:lnTo>
                    <a:pt x="19050" y="328930"/>
                  </a:lnTo>
                  <a:lnTo>
                    <a:pt x="30480" y="316230"/>
                  </a:lnTo>
                  <a:cubicBezTo>
                    <a:pt x="31750" y="328930"/>
                    <a:pt x="29210" y="356870"/>
                    <a:pt x="27940" y="378460"/>
                  </a:cubicBezTo>
                  <a:cubicBezTo>
                    <a:pt x="26670" y="412750"/>
                    <a:pt x="22860" y="450850"/>
                    <a:pt x="25400" y="485140"/>
                  </a:cubicBezTo>
                  <a:lnTo>
                    <a:pt x="16510" y="457200"/>
                  </a:lnTo>
                  <a:lnTo>
                    <a:pt x="17780" y="504190"/>
                  </a:lnTo>
                  <a:cubicBezTo>
                    <a:pt x="17780" y="519430"/>
                    <a:pt x="19050" y="535940"/>
                    <a:pt x="19050" y="552450"/>
                  </a:cubicBezTo>
                  <a:cubicBezTo>
                    <a:pt x="16510" y="565150"/>
                    <a:pt x="13970" y="577850"/>
                    <a:pt x="12700" y="588010"/>
                  </a:cubicBezTo>
                  <a:lnTo>
                    <a:pt x="7620" y="588010"/>
                  </a:lnTo>
                  <a:cubicBezTo>
                    <a:pt x="3810" y="640080"/>
                    <a:pt x="5080" y="643890"/>
                    <a:pt x="8890" y="647700"/>
                  </a:cubicBezTo>
                  <a:cubicBezTo>
                    <a:pt x="10160" y="648970"/>
                    <a:pt x="12700" y="650240"/>
                    <a:pt x="13970" y="650240"/>
                  </a:cubicBezTo>
                  <a:cubicBezTo>
                    <a:pt x="15240" y="652780"/>
                    <a:pt x="16510" y="659130"/>
                    <a:pt x="16510" y="675640"/>
                  </a:cubicBezTo>
                  <a:cubicBezTo>
                    <a:pt x="15240" y="675640"/>
                    <a:pt x="13970" y="675640"/>
                    <a:pt x="11430" y="676910"/>
                  </a:cubicBezTo>
                  <a:cubicBezTo>
                    <a:pt x="6350" y="679450"/>
                    <a:pt x="5080" y="685800"/>
                    <a:pt x="5080" y="712470"/>
                  </a:cubicBezTo>
                  <a:cubicBezTo>
                    <a:pt x="3810" y="722630"/>
                    <a:pt x="5080" y="748030"/>
                    <a:pt x="7620" y="779780"/>
                  </a:cubicBezTo>
                  <a:cubicBezTo>
                    <a:pt x="8890" y="800100"/>
                    <a:pt x="10160" y="822960"/>
                    <a:pt x="11430" y="845820"/>
                  </a:cubicBezTo>
                  <a:lnTo>
                    <a:pt x="38100" y="845820"/>
                  </a:lnTo>
                  <a:lnTo>
                    <a:pt x="11430" y="845820"/>
                  </a:lnTo>
                  <a:lnTo>
                    <a:pt x="11430" y="857250"/>
                  </a:lnTo>
                  <a:cubicBezTo>
                    <a:pt x="7620" y="861253"/>
                    <a:pt x="6350" y="875247"/>
                    <a:pt x="6350" y="936823"/>
                  </a:cubicBezTo>
                  <a:lnTo>
                    <a:pt x="10160" y="936823"/>
                  </a:lnTo>
                  <a:lnTo>
                    <a:pt x="10160" y="943820"/>
                  </a:lnTo>
                  <a:lnTo>
                    <a:pt x="19050" y="945219"/>
                  </a:lnTo>
                  <a:lnTo>
                    <a:pt x="19050" y="964811"/>
                  </a:lnTo>
                  <a:lnTo>
                    <a:pt x="12700" y="964811"/>
                  </a:lnTo>
                  <a:lnTo>
                    <a:pt x="16510" y="1020789"/>
                  </a:lnTo>
                  <a:lnTo>
                    <a:pt x="16510" y="1029186"/>
                  </a:lnTo>
                  <a:cubicBezTo>
                    <a:pt x="13970" y="1080965"/>
                    <a:pt x="10160" y="1134144"/>
                    <a:pt x="16510" y="1170529"/>
                  </a:cubicBezTo>
                  <a:cubicBezTo>
                    <a:pt x="16510" y="1173328"/>
                    <a:pt x="16510" y="1174728"/>
                    <a:pt x="15240" y="1176127"/>
                  </a:cubicBezTo>
                  <a:lnTo>
                    <a:pt x="12700" y="1177526"/>
                  </a:lnTo>
                  <a:lnTo>
                    <a:pt x="12700" y="1183124"/>
                  </a:lnTo>
                  <a:cubicBezTo>
                    <a:pt x="13970" y="1197119"/>
                    <a:pt x="13970" y="1218110"/>
                    <a:pt x="15240" y="1240501"/>
                  </a:cubicBezTo>
                  <a:cubicBezTo>
                    <a:pt x="16510" y="1285284"/>
                    <a:pt x="19050" y="1335663"/>
                    <a:pt x="21590" y="1359454"/>
                  </a:cubicBezTo>
                  <a:cubicBezTo>
                    <a:pt x="21590" y="1362253"/>
                    <a:pt x="20320" y="1365052"/>
                    <a:pt x="20320" y="1366451"/>
                  </a:cubicBezTo>
                  <a:cubicBezTo>
                    <a:pt x="20320" y="1367850"/>
                    <a:pt x="19050" y="1369250"/>
                    <a:pt x="19050" y="1370649"/>
                  </a:cubicBezTo>
                  <a:lnTo>
                    <a:pt x="21590" y="1370649"/>
                  </a:lnTo>
                  <a:lnTo>
                    <a:pt x="21590" y="1372049"/>
                  </a:lnTo>
                  <a:cubicBezTo>
                    <a:pt x="15240" y="1404236"/>
                    <a:pt x="17780" y="1471409"/>
                    <a:pt x="20320" y="1531585"/>
                  </a:cubicBezTo>
                  <a:cubicBezTo>
                    <a:pt x="21590" y="1576367"/>
                    <a:pt x="24130" y="1632345"/>
                    <a:pt x="20320" y="1643540"/>
                  </a:cubicBezTo>
                  <a:lnTo>
                    <a:pt x="16510" y="1643540"/>
                  </a:lnTo>
                  <a:lnTo>
                    <a:pt x="17780" y="1751297"/>
                  </a:lnTo>
                  <a:lnTo>
                    <a:pt x="11430" y="1751297"/>
                  </a:lnTo>
                  <a:cubicBezTo>
                    <a:pt x="11430" y="1763892"/>
                    <a:pt x="10160" y="1775088"/>
                    <a:pt x="10160" y="1786283"/>
                  </a:cubicBezTo>
                  <a:lnTo>
                    <a:pt x="8890" y="1784884"/>
                  </a:lnTo>
                  <a:lnTo>
                    <a:pt x="10160" y="1801677"/>
                  </a:lnTo>
                  <a:lnTo>
                    <a:pt x="10160" y="1805875"/>
                  </a:lnTo>
                  <a:lnTo>
                    <a:pt x="13970" y="1910834"/>
                  </a:lnTo>
                  <a:lnTo>
                    <a:pt x="21590" y="1910834"/>
                  </a:lnTo>
                  <a:cubicBezTo>
                    <a:pt x="22860" y="1917831"/>
                    <a:pt x="22860" y="1924828"/>
                    <a:pt x="24130" y="1930426"/>
                  </a:cubicBezTo>
                  <a:lnTo>
                    <a:pt x="22860" y="1929026"/>
                  </a:lnTo>
                  <a:lnTo>
                    <a:pt x="21590" y="1951417"/>
                  </a:lnTo>
                  <a:cubicBezTo>
                    <a:pt x="20320" y="1973808"/>
                    <a:pt x="20320" y="1992001"/>
                    <a:pt x="20320" y="2008794"/>
                  </a:cubicBezTo>
                  <a:cubicBezTo>
                    <a:pt x="17780" y="2017191"/>
                    <a:pt x="15240" y="2025588"/>
                    <a:pt x="13970" y="2035384"/>
                  </a:cubicBezTo>
                  <a:lnTo>
                    <a:pt x="12700" y="2039582"/>
                  </a:lnTo>
                  <a:lnTo>
                    <a:pt x="12700" y="2042381"/>
                  </a:lnTo>
                  <a:cubicBezTo>
                    <a:pt x="13970" y="2043781"/>
                    <a:pt x="15240" y="2049378"/>
                    <a:pt x="16510" y="2074568"/>
                  </a:cubicBezTo>
                  <a:cubicBezTo>
                    <a:pt x="16510" y="2108154"/>
                    <a:pt x="19050" y="2136143"/>
                    <a:pt x="22860" y="2179526"/>
                  </a:cubicBezTo>
                  <a:lnTo>
                    <a:pt x="12700" y="2220110"/>
                  </a:lnTo>
                  <a:cubicBezTo>
                    <a:pt x="8890" y="2235504"/>
                    <a:pt x="8890" y="2239702"/>
                    <a:pt x="8890" y="2246699"/>
                  </a:cubicBezTo>
                  <a:cubicBezTo>
                    <a:pt x="8890" y="2252297"/>
                    <a:pt x="8890" y="2260694"/>
                    <a:pt x="5080" y="2284484"/>
                  </a:cubicBezTo>
                  <a:lnTo>
                    <a:pt x="8890" y="2285884"/>
                  </a:lnTo>
                  <a:cubicBezTo>
                    <a:pt x="10160" y="2294280"/>
                    <a:pt x="10160" y="2326467"/>
                    <a:pt x="10160" y="2347459"/>
                  </a:cubicBezTo>
                  <a:cubicBezTo>
                    <a:pt x="10160" y="2389442"/>
                    <a:pt x="10160" y="2404836"/>
                    <a:pt x="12700" y="2409034"/>
                  </a:cubicBezTo>
                  <a:cubicBezTo>
                    <a:pt x="10160" y="2428627"/>
                    <a:pt x="8890" y="2446819"/>
                    <a:pt x="8890" y="2466412"/>
                  </a:cubicBezTo>
                  <a:cubicBezTo>
                    <a:pt x="7620" y="2488802"/>
                    <a:pt x="7620" y="2512593"/>
                    <a:pt x="2540" y="2541981"/>
                  </a:cubicBezTo>
                  <a:lnTo>
                    <a:pt x="0" y="2558774"/>
                  </a:lnTo>
                  <a:lnTo>
                    <a:pt x="6350" y="2554576"/>
                  </a:lnTo>
                  <a:lnTo>
                    <a:pt x="6350" y="2581166"/>
                  </a:lnTo>
                  <a:cubicBezTo>
                    <a:pt x="6350" y="2582565"/>
                    <a:pt x="7620" y="2586763"/>
                    <a:pt x="8890" y="2592361"/>
                  </a:cubicBezTo>
                  <a:lnTo>
                    <a:pt x="8890" y="2595160"/>
                  </a:lnTo>
                  <a:lnTo>
                    <a:pt x="10160" y="2595160"/>
                  </a:lnTo>
                  <a:cubicBezTo>
                    <a:pt x="11430" y="2600758"/>
                    <a:pt x="15240" y="2600758"/>
                    <a:pt x="16510" y="2600758"/>
                  </a:cubicBezTo>
                  <a:cubicBezTo>
                    <a:pt x="16510" y="2645540"/>
                    <a:pt x="15240" y="2691721"/>
                    <a:pt x="13970" y="2736504"/>
                  </a:cubicBezTo>
                  <a:cubicBezTo>
                    <a:pt x="13970" y="2749099"/>
                    <a:pt x="12700" y="2760294"/>
                    <a:pt x="12700" y="2772889"/>
                  </a:cubicBezTo>
                  <a:lnTo>
                    <a:pt x="8890" y="2772889"/>
                  </a:lnTo>
                  <a:lnTo>
                    <a:pt x="8890" y="2803718"/>
                  </a:lnTo>
                  <a:lnTo>
                    <a:pt x="6350" y="2803718"/>
                  </a:lnTo>
                  <a:lnTo>
                    <a:pt x="6350" y="2834198"/>
                  </a:lnTo>
                  <a:cubicBezTo>
                    <a:pt x="3810" y="2869758"/>
                    <a:pt x="1270" y="2924368"/>
                    <a:pt x="3810" y="2958658"/>
                  </a:cubicBezTo>
                  <a:cubicBezTo>
                    <a:pt x="2540" y="2976438"/>
                    <a:pt x="5080" y="2998028"/>
                    <a:pt x="6350" y="3009458"/>
                  </a:cubicBezTo>
                  <a:lnTo>
                    <a:pt x="5080" y="3009458"/>
                  </a:lnTo>
                  <a:lnTo>
                    <a:pt x="8890" y="3108518"/>
                  </a:lnTo>
                  <a:lnTo>
                    <a:pt x="7620" y="3109788"/>
                  </a:lnTo>
                  <a:lnTo>
                    <a:pt x="7620" y="3113598"/>
                  </a:lnTo>
                  <a:cubicBezTo>
                    <a:pt x="7620" y="3147888"/>
                    <a:pt x="8890" y="3182178"/>
                    <a:pt x="8890" y="3219008"/>
                  </a:cubicBezTo>
                  <a:cubicBezTo>
                    <a:pt x="11430" y="3288858"/>
                    <a:pt x="12700" y="3359978"/>
                    <a:pt x="6350" y="3437448"/>
                  </a:cubicBezTo>
                  <a:lnTo>
                    <a:pt x="6350" y="3443798"/>
                  </a:lnTo>
                  <a:cubicBezTo>
                    <a:pt x="7620" y="3459038"/>
                    <a:pt x="7620" y="3474278"/>
                    <a:pt x="7620" y="3492058"/>
                  </a:cubicBezTo>
                  <a:lnTo>
                    <a:pt x="7620" y="3570798"/>
                  </a:lnTo>
                  <a:lnTo>
                    <a:pt x="2540" y="3591118"/>
                  </a:lnTo>
                  <a:lnTo>
                    <a:pt x="2540" y="3641918"/>
                  </a:lnTo>
                  <a:lnTo>
                    <a:pt x="8890" y="3641918"/>
                  </a:lnTo>
                  <a:cubicBezTo>
                    <a:pt x="46990" y="3641918"/>
                    <a:pt x="102870" y="3643188"/>
                    <a:pt x="118110" y="3643188"/>
                  </a:cubicBezTo>
                  <a:cubicBezTo>
                    <a:pt x="146050" y="3643188"/>
                    <a:pt x="161290" y="3643188"/>
                    <a:pt x="168910" y="3641918"/>
                  </a:cubicBezTo>
                  <a:cubicBezTo>
                    <a:pt x="189230" y="3646998"/>
                    <a:pt x="227330" y="3648268"/>
                    <a:pt x="271780" y="3648268"/>
                  </a:cubicBezTo>
                  <a:cubicBezTo>
                    <a:pt x="298450" y="3648268"/>
                    <a:pt x="327660" y="3648268"/>
                    <a:pt x="356870" y="3646998"/>
                  </a:cubicBezTo>
                  <a:cubicBezTo>
                    <a:pt x="394970" y="3645728"/>
                    <a:pt x="431800" y="3645728"/>
                    <a:pt x="457200" y="3646998"/>
                  </a:cubicBezTo>
                  <a:lnTo>
                    <a:pt x="461010" y="3646998"/>
                  </a:lnTo>
                  <a:lnTo>
                    <a:pt x="463550" y="3640648"/>
                  </a:lnTo>
                  <a:cubicBezTo>
                    <a:pt x="514350" y="3640648"/>
                    <a:pt x="563880" y="3639378"/>
                    <a:pt x="628650" y="3636838"/>
                  </a:cubicBezTo>
                  <a:lnTo>
                    <a:pt x="640080" y="3636838"/>
                  </a:lnTo>
                  <a:lnTo>
                    <a:pt x="638810" y="3634298"/>
                  </a:lnTo>
                  <a:lnTo>
                    <a:pt x="671830" y="3634298"/>
                  </a:lnTo>
                  <a:lnTo>
                    <a:pt x="671830" y="3629218"/>
                  </a:lnTo>
                  <a:cubicBezTo>
                    <a:pt x="694690" y="3629218"/>
                    <a:pt x="718820" y="3630488"/>
                    <a:pt x="745490" y="3631758"/>
                  </a:cubicBezTo>
                  <a:cubicBezTo>
                    <a:pt x="763270" y="3633028"/>
                    <a:pt x="781050" y="3633028"/>
                    <a:pt x="798830" y="3634298"/>
                  </a:cubicBezTo>
                  <a:lnTo>
                    <a:pt x="798830" y="3645728"/>
                  </a:lnTo>
                  <a:lnTo>
                    <a:pt x="1151509" y="3645728"/>
                  </a:lnTo>
                  <a:cubicBezTo>
                    <a:pt x="1258248" y="3645728"/>
                    <a:pt x="1359369" y="3644458"/>
                    <a:pt x="1466108" y="3643188"/>
                  </a:cubicBezTo>
                  <a:cubicBezTo>
                    <a:pt x="1696440" y="3640648"/>
                    <a:pt x="1915536" y="3638108"/>
                    <a:pt x="2117779" y="3641918"/>
                  </a:cubicBezTo>
                  <a:cubicBezTo>
                    <a:pt x="2213283" y="3640648"/>
                    <a:pt x="2286315" y="3640648"/>
                    <a:pt x="2348111" y="3641918"/>
                  </a:cubicBezTo>
                  <a:lnTo>
                    <a:pt x="2348111" y="3643188"/>
                  </a:lnTo>
                  <a:lnTo>
                    <a:pt x="2387436" y="3643188"/>
                  </a:lnTo>
                  <a:lnTo>
                    <a:pt x="2533500" y="3645728"/>
                  </a:lnTo>
                  <a:lnTo>
                    <a:pt x="2533500" y="3641918"/>
                  </a:lnTo>
                  <a:cubicBezTo>
                    <a:pt x="2595296" y="3641918"/>
                    <a:pt x="2662711" y="3640648"/>
                    <a:pt x="2735743" y="3640648"/>
                  </a:cubicBezTo>
                  <a:lnTo>
                    <a:pt x="2786303" y="3646998"/>
                  </a:lnTo>
                  <a:lnTo>
                    <a:pt x="2820010" y="3646998"/>
                  </a:lnTo>
                  <a:cubicBezTo>
                    <a:pt x="2893043" y="3648268"/>
                    <a:pt x="2926750" y="3648268"/>
                    <a:pt x="2937986" y="3640648"/>
                  </a:cubicBezTo>
                  <a:lnTo>
                    <a:pt x="2937986" y="3638108"/>
                  </a:lnTo>
                  <a:cubicBezTo>
                    <a:pt x="2966075" y="3636838"/>
                    <a:pt x="2994164" y="3636838"/>
                    <a:pt x="3016635" y="3635568"/>
                  </a:cubicBezTo>
                  <a:cubicBezTo>
                    <a:pt x="3072814" y="3640648"/>
                    <a:pt x="3145846" y="3639378"/>
                    <a:pt x="3230114" y="3639378"/>
                  </a:cubicBezTo>
                  <a:cubicBezTo>
                    <a:pt x="3314382" y="3638108"/>
                    <a:pt x="3404267" y="3638108"/>
                    <a:pt x="3466064" y="3643188"/>
                  </a:cubicBezTo>
                  <a:lnTo>
                    <a:pt x="3471682" y="3644458"/>
                  </a:lnTo>
                  <a:lnTo>
                    <a:pt x="3482917" y="3644458"/>
                  </a:lnTo>
                  <a:cubicBezTo>
                    <a:pt x="3511007" y="3643188"/>
                    <a:pt x="3623363" y="3641918"/>
                    <a:pt x="3730103" y="3640648"/>
                  </a:cubicBezTo>
                  <a:cubicBezTo>
                    <a:pt x="3831224" y="3639378"/>
                    <a:pt x="3943581" y="3638108"/>
                    <a:pt x="4033467" y="3636838"/>
                  </a:cubicBezTo>
                  <a:cubicBezTo>
                    <a:pt x="4050320" y="3639378"/>
                    <a:pt x="4089645" y="3640648"/>
                    <a:pt x="4123353" y="3640648"/>
                  </a:cubicBezTo>
                  <a:cubicBezTo>
                    <a:pt x="4252563" y="3639378"/>
                    <a:pt x="4398627" y="3638108"/>
                    <a:pt x="4578398" y="3638108"/>
                  </a:cubicBezTo>
                  <a:lnTo>
                    <a:pt x="4584017" y="3639378"/>
                  </a:lnTo>
                  <a:lnTo>
                    <a:pt x="4612106" y="3638108"/>
                  </a:lnTo>
                  <a:cubicBezTo>
                    <a:pt x="4730080" y="3638108"/>
                    <a:pt x="4848055" y="3639378"/>
                    <a:pt x="4966030" y="3639378"/>
                  </a:cubicBezTo>
                  <a:lnTo>
                    <a:pt x="4966030" y="3641918"/>
                  </a:lnTo>
                  <a:lnTo>
                    <a:pt x="5061534" y="3639378"/>
                  </a:lnTo>
                  <a:lnTo>
                    <a:pt x="5106476" y="3639378"/>
                  </a:lnTo>
                  <a:cubicBezTo>
                    <a:pt x="5381751" y="3640648"/>
                    <a:pt x="5668261" y="3641918"/>
                    <a:pt x="5960390" y="3641918"/>
                  </a:cubicBezTo>
                  <a:lnTo>
                    <a:pt x="5971626" y="3641918"/>
                  </a:lnTo>
                  <a:lnTo>
                    <a:pt x="5988479" y="3636838"/>
                  </a:lnTo>
                  <a:lnTo>
                    <a:pt x="5988479" y="3631758"/>
                  </a:lnTo>
                  <a:lnTo>
                    <a:pt x="5999715" y="3631758"/>
                  </a:lnTo>
                  <a:lnTo>
                    <a:pt x="6348022" y="3643188"/>
                  </a:lnTo>
                  <a:cubicBezTo>
                    <a:pt x="6398582" y="3643188"/>
                    <a:pt x="6426671" y="3640648"/>
                    <a:pt x="6460379" y="3639378"/>
                  </a:cubicBezTo>
                  <a:cubicBezTo>
                    <a:pt x="6510939" y="3636838"/>
                    <a:pt x="6555882" y="3633028"/>
                    <a:pt x="6701947" y="3638108"/>
                  </a:cubicBezTo>
                  <a:lnTo>
                    <a:pt x="6701947" y="3635568"/>
                  </a:lnTo>
                  <a:lnTo>
                    <a:pt x="7050253" y="3635568"/>
                  </a:lnTo>
                  <a:cubicBezTo>
                    <a:pt x="7460356" y="3635568"/>
                    <a:pt x="7932256" y="3635568"/>
                    <a:pt x="8297416" y="3640648"/>
                  </a:cubicBezTo>
                  <a:lnTo>
                    <a:pt x="8449098" y="3641918"/>
                  </a:lnTo>
                  <a:lnTo>
                    <a:pt x="8387302" y="3635568"/>
                  </a:lnTo>
                  <a:lnTo>
                    <a:pt x="8421008" y="3635568"/>
                  </a:lnTo>
                  <a:cubicBezTo>
                    <a:pt x="8561455" y="3638108"/>
                    <a:pt x="8614966" y="3639378"/>
                    <a:pt x="8622586" y="3635568"/>
                  </a:cubicBezTo>
                  <a:lnTo>
                    <a:pt x="8622586" y="3636838"/>
                  </a:lnTo>
                  <a:cubicBezTo>
                    <a:pt x="8623856" y="3636838"/>
                    <a:pt x="8623856" y="3636838"/>
                    <a:pt x="8625125" y="3635568"/>
                  </a:cubicBezTo>
                  <a:cubicBezTo>
                    <a:pt x="8626396" y="3635568"/>
                    <a:pt x="8627666" y="3636838"/>
                    <a:pt x="8630206" y="3636838"/>
                  </a:cubicBezTo>
                  <a:lnTo>
                    <a:pt x="8630206" y="3643188"/>
                  </a:lnTo>
                  <a:cubicBezTo>
                    <a:pt x="8665766" y="3641918"/>
                    <a:pt x="8694975" y="3641918"/>
                    <a:pt x="8720375" y="3643188"/>
                  </a:cubicBezTo>
                  <a:cubicBezTo>
                    <a:pt x="8749586" y="3644458"/>
                    <a:pt x="8776256" y="3644458"/>
                    <a:pt x="8804196" y="3641918"/>
                  </a:cubicBezTo>
                  <a:cubicBezTo>
                    <a:pt x="8805466" y="3643188"/>
                    <a:pt x="8806736" y="3645728"/>
                    <a:pt x="8810546" y="3646998"/>
                  </a:cubicBezTo>
                  <a:lnTo>
                    <a:pt x="8813086" y="3646998"/>
                  </a:lnTo>
                  <a:cubicBezTo>
                    <a:pt x="8816896" y="3646998"/>
                    <a:pt x="8819436" y="3645728"/>
                    <a:pt x="8821975" y="3645728"/>
                  </a:cubicBezTo>
                  <a:lnTo>
                    <a:pt x="8821975" y="3650808"/>
                  </a:lnTo>
                  <a:cubicBezTo>
                    <a:pt x="8890556" y="3650808"/>
                    <a:pt x="8912146" y="3643188"/>
                    <a:pt x="8922306" y="3636838"/>
                  </a:cubicBezTo>
                  <a:cubicBezTo>
                    <a:pt x="8976916" y="3638108"/>
                    <a:pt x="9025175" y="3640648"/>
                    <a:pt x="9072166" y="3644458"/>
                  </a:cubicBezTo>
                  <a:lnTo>
                    <a:pt x="9072166" y="3639378"/>
                  </a:lnTo>
                  <a:lnTo>
                    <a:pt x="9089946" y="3639378"/>
                  </a:lnTo>
                  <a:lnTo>
                    <a:pt x="9089946" y="3635568"/>
                  </a:lnTo>
                  <a:lnTo>
                    <a:pt x="9164875" y="3635568"/>
                  </a:lnTo>
                  <a:lnTo>
                    <a:pt x="9211866" y="3638108"/>
                  </a:lnTo>
                  <a:lnTo>
                    <a:pt x="9213136" y="3638108"/>
                  </a:lnTo>
                  <a:cubicBezTo>
                    <a:pt x="9223296" y="3634298"/>
                    <a:pt x="9257586" y="3634298"/>
                    <a:pt x="9289336" y="3634298"/>
                  </a:cubicBezTo>
                  <a:cubicBezTo>
                    <a:pt x="9317276" y="3634298"/>
                    <a:pt x="9342676" y="3634298"/>
                    <a:pt x="9354106" y="3631758"/>
                  </a:cubicBezTo>
                  <a:lnTo>
                    <a:pt x="9417606" y="3631758"/>
                  </a:lnTo>
                  <a:lnTo>
                    <a:pt x="9417606" y="3625408"/>
                  </a:lnTo>
                  <a:lnTo>
                    <a:pt x="9434116" y="3625408"/>
                  </a:lnTo>
                  <a:lnTo>
                    <a:pt x="9434116" y="3619058"/>
                  </a:lnTo>
                  <a:cubicBezTo>
                    <a:pt x="9434116" y="3608898"/>
                    <a:pt x="9434116" y="3597468"/>
                    <a:pt x="9435386" y="3584768"/>
                  </a:cubicBezTo>
                  <a:lnTo>
                    <a:pt x="9435386" y="3572068"/>
                  </a:lnTo>
                  <a:cubicBezTo>
                    <a:pt x="9435386" y="3561908"/>
                    <a:pt x="9435386" y="3554288"/>
                    <a:pt x="9436656" y="3545398"/>
                  </a:cubicBezTo>
                  <a:lnTo>
                    <a:pt x="9437926" y="3528888"/>
                  </a:lnTo>
                  <a:cubicBezTo>
                    <a:pt x="9441736" y="3465388"/>
                    <a:pt x="9440466" y="3451418"/>
                    <a:pt x="9440466" y="3437448"/>
                  </a:cubicBezTo>
                  <a:cubicBezTo>
                    <a:pt x="9439196" y="3423478"/>
                    <a:pt x="9439196" y="3410778"/>
                    <a:pt x="9443006" y="3348549"/>
                  </a:cubicBezTo>
                  <a:lnTo>
                    <a:pt x="9444276" y="3330768"/>
                  </a:lnTo>
                  <a:lnTo>
                    <a:pt x="9432846" y="3343468"/>
                  </a:lnTo>
                  <a:cubicBezTo>
                    <a:pt x="9431576" y="3330768"/>
                    <a:pt x="9434116" y="3302828"/>
                    <a:pt x="9435386" y="3281238"/>
                  </a:cubicBezTo>
                  <a:cubicBezTo>
                    <a:pt x="9437926" y="3248218"/>
                    <a:pt x="9441736" y="3210118"/>
                    <a:pt x="9439196" y="3175828"/>
                  </a:cubicBezTo>
                  <a:lnTo>
                    <a:pt x="9448086" y="3203768"/>
                  </a:lnTo>
                  <a:lnTo>
                    <a:pt x="9446816" y="3156778"/>
                  </a:lnTo>
                  <a:cubicBezTo>
                    <a:pt x="9446816" y="3141538"/>
                    <a:pt x="9445546" y="3125028"/>
                    <a:pt x="9445546" y="3108518"/>
                  </a:cubicBezTo>
                  <a:cubicBezTo>
                    <a:pt x="9448086" y="3095818"/>
                    <a:pt x="9450626" y="3083118"/>
                    <a:pt x="9451896" y="3072958"/>
                  </a:cubicBezTo>
                  <a:lnTo>
                    <a:pt x="9456976" y="3072958"/>
                  </a:lnTo>
                  <a:cubicBezTo>
                    <a:pt x="9460786" y="3020888"/>
                    <a:pt x="9459516" y="3017078"/>
                    <a:pt x="9455706" y="3013268"/>
                  </a:cubicBezTo>
                  <a:cubicBezTo>
                    <a:pt x="9454436" y="3011998"/>
                    <a:pt x="9451896" y="3010728"/>
                    <a:pt x="9450626" y="3010728"/>
                  </a:cubicBezTo>
                  <a:cubicBezTo>
                    <a:pt x="9449356" y="3008188"/>
                    <a:pt x="9448086" y="3001838"/>
                    <a:pt x="9448086" y="2985328"/>
                  </a:cubicBezTo>
                  <a:cubicBezTo>
                    <a:pt x="9449356" y="2985328"/>
                    <a:pt x="9450626" y="2985328"/>
                    <a:pt x="9453166" y="2984058"/>
                  </a:cubicBezTo>
                  <a:cubicBezTo>
                    <a:pt x="9458246" y="2981518"/>
                    <a:pt x="9459516" y="2975168"/>
                    <a:pt x="9459516" y="2948498"/>
                  </a:cubicBezTo>
                  <a:cubicBezTo>
                    <a:pt x="9460786" y="2938338"/>
                    <a:pt x="9459516" y="2912938"/>
                    <a:pt x="9456976" y="2881188"/>
                  </a:cubicBezTo>
                  <a:cubicBezTo>
                    <a:pt x="9455706" y="2860868"/>
                    <a:pt x="9454436" y="2838008"/>
                    <a:pt x="9453166" y="2815148"/>
                  </a:cubicBezTo>
                  <a:lnTo>
                    <a:pt x="9453166" y="2792288"/>
                  </a:lnTo>
                  <a:cubicBezTo>
                    <a:pt x="9458246" y="2786883"/>
                    <a:pt x="9459516" y="2768691"/>
                    <a:pt x="9458246" y="2715512"/>
                  </a:cubicBezTo>
                  <a:lnTo>
                    <a:pt x="9454436" y="2715512"/>
                  </a:lnTo>
                  <a:lnTo>
                    <a:pt x="9454436" y="2708515"/>
                  </a:lnTo>
                  <a:lnTo>
                    <a:pt x="9445546" y="2707115"/>
                  </a:lnTo>
                  <a:lnTo>
                    <a:pt x="9445546" y="2687523"/>
                  </a:lnTo>
                  <a:lnTo>
                    <a:pt x="9451896" y="2687523"/>
                  </a:lnTo>
                  <a:lnTo>
                    <a:pt x="9448086" y="2631546"/>
                  </a:lnTo>
                  <a:lnTo>
                    <a:pt x="9448086" y="2623149"/>
                  </a:lnTo>
                  <a:cubicBezTo>
                    <a:pt x="9450626" y="2571370"/>
                    <a:pt x="9454436" y="2518191"/>
                    <a:pt x="9448086" y="2481806"/>
                  </a:cubicBezTo>
                  <a:cubicBezTo>
                    <a:pt x="9448086" y="2479007"/>
                    <a:pt x="9448086" y="2477607"/>
                    <a:pt x="9449356" y="2476208"/>
                  </a:cubicBezTo>
                  <a:lnTo>
                    <a:pt x="9451896" y="2474808"/>
                  </a:lnTo>
                  <a:lnTo>
                    <a:pt x="9451896" y="2469210"/>
                  </a:lnTo>
                  <a:cubicBezTo>
                    <a:pt x="9450626" y="2455216"/>
                    <a:pt x="9450626" y="2434224"/>
                    <a:pt x="9449356" y="2411833"/>
                  </a:cubicBezTo>
                  <a:cubicBezTo>
                    <a:pt x="9448086" y="2367051"/>
                    <a:pt x="9445546" y="2316671"/>
                    <a:pt x="9443006" y="2292881"/>
                  </a:cubicBezTo>
                  <a:cubicBezTo>
                    <a:pt x="9443006" y="2290082"/>
                    <a:pt x="9444276" y="2287283"/>
                    <a:pt x="9444276" y="2285884"/>
                  </a:cubicBezTo>
                  <a:cubicBezTo>
                    <a:pt x="9444276" y="2284484"/>
                    <a:pt x="9444276" y="2283085"/>
                    <a:pt x="9445546" y="2283085"/>
                  </a:cubicBezTo>
                  <a:lnTo>
                    <a:pt x="9440466" y="2280286"/>
                  </a:lnTo>
                  <a:lnTo>
                    <a:pt x="9446816" y="2281685"/>
                  </a:lnTo>
                  <a:lnTo>
                    <a:pt x="9448086" y="2280286"/>
                  </a:lnTo>
                  <a:lnTo>
                    <a:pt x="9448086" y="2278887"/>
                  </a:lnTo>
                  <a:cubicBezTo>
                    <a:pt x="9454436" y="2246699"/>
                    <a:pt x="9451896" y="2179526"/>
                    <a:pt x="9449356" y="2119350"/>
                  </a:cubicBezTo>
                  <a:cubicBezTo>
                    <a:pt x="9448086" y="2074568"/>
                    <a:pt x="9445546" y="2018590"/>
                    <a:pt x="9449356" y="2007395"/>
                  </a:cubicBezTo>
                  <a:lnTo>
                    <a:pt x="9453166" y="2007395"/>
                  </a:lnTo>
                  <a:lnTo>
                    <a:pt x="9451896" y="1899638"/>
                  </a:lnTo>
                  <a:lnTo>
                    <a:pt x="9458246" y="1899638"/>
                  </a:lnTo>
                  <a:cubicBezTo>
                    <a:pt x="9458246" y="1888442"/>
                    <a:pt x="9459516" y="1875848"/>
                    <a:pt x="9459516" y="1864652"/>
                  </a:cubicBezTo>
                  <a:lnTo>
                    <a:pt x="9460786" y="1867451"/>
                  </a:lnTo>
                  <a:lnTo>
                    <a:pt x="9459516" y="1849258"/>
                  </a:lnTo>
                  <a:lnTo>
                    <a:pt x="9459516" y="1846459"/>
                  </a:lnTo>
                  <a:lnTo>
                    <a:pt x="9455706" y="1741501"/>
                  </a:lnTo>
                  <a:lnTo>
                    <a:pt x="9448086" y="1741501"/>
                  </a:lnTo>
                  <a:cubicBezTo>
                    <a:pt x="9446816" y="1734504"/>
                    <a:pt x="9446816" y="1727507"/>
                    <a:pt x="9445546" y="1721909"/>
                  </a:cubicBezTo>
                  <a:lnTo>
                    <a:pt x="9446816" y="1723309"/>
                  </a:lnTo>
                  <a:lnTo>
                    <a:pt x="9448086" y="1700918"/>
                  </a:lnTo>
                  <a:cubicBezTo>
                    <a:pt x="9449356" y="1678526"/>
                    <a:pt x="9449356" y="1660334"/>
                    <a:pt x="9449356" y="1643540"/>
                  </a:cubicBezTo>
                  <a:cubicBezTo>
                    <a:pt x="9451896" y="1635144"/>
                    <a:pt x="9454436" y="1626747"/>
                    <a:pt x="9455706" y="1616951"/>
                  </a:cubicBezTo>
                  <a:lnTo>
                    <a:pt x="9456976" y="1612753"/>
                  </a:lnTo>
                  <a:lnTo>
                    <a:pt x="9453166" y="1609954"/>
                  </a:lnTo>
                  <a:cubicBezTo>
                    <a:pt x="9453166" y="1608554"/>
                    <a:pt x="9450626" y="1602957"/>
                    <a:pt x="9449356" y="1577767"/>
                  </a:cubicBezTo>
                  <a:cubicBezTo>
                    <a:pt x="9449356" y="1544180"/>
                    <a:pt x="9446816" y="1517591"/>
                    <a:pt x="9443006" y="1472809"/>
                  </a:cubicBezTo>
                  <a:lnTo>
                    <a:pt x="9453166" y="1432225"/>
                  </a:lnTo>
                  <a:cubicBezTo>
                    <a:pt x="9456976" y="1416831"/>
                    <a:pt x="9456976" y="1412633"/>
                    <a:pt x="9456976" y="1405635"/>
                  </a:cubicBezTo>
                  <a:cubicBezTo>
                    <a:pt x="9456976" y="1400038"/>
                    <a:pt x="9456976" y="1391641"/>
                    <a:pt x="9460786" y="1367851"/>
                  </a:cubicBezTo>
                  <a:lnTo>
                    <a:pt x="9456976" y="1366451"/>
                  </a:lnTo>
                  <a:cubicBezTo>
                    <a:pt x="9455706" y="1358054"/>
                    <a:pt x="9455706" y="1325867"/>
                    <a:pt x="9455706" y="1304876"/>
                  </a:cubicBezTo>
                  <a:cubicBezTo>
                    <a:pt x="9455706" y="1262892"/>
                    <a:pt x="9455706" y="1247499"/>
                    <a:pt x="9453166" y="1243300"/>
                  </a:cubicBezTo>
                  <a:cubicBezTo>
                    <a:pt x="9455706" y="1223708"/>
                    <a:pt x="9456976" y="1205515"/>
                    <a:pt x="9456976" y="1185923"/>
                  </a:cubicBezTo>
                  <a:cubicBezTo>
                    <a:pt x="9456976" y="1163532"/>
                    <a:pt x="9456976" y="1139742"/>
                    <a:pt x="9462056" y="1110353"/>
                  </a:cubicBezTo>
                  <a:close/>
                  <a:moveTo>
                    <a:pt x="27940" y="495300"/>
                  </a:moveTo>
                  <a:lnTo>
                    <a:pt x="27940" y="488950"/>
                  </a:lnTo>
                  <a:lnTo>
                    <a:pt x="29210" y="488950"/>
                  </a:lnTo>
                  <a:cubicBezTo>
                    <a:pt x="27940" y="491490"/>
                    <a:pt x="27940" y="492760"/>
                    <a:pt x="27940" y="495300"/>
                  </a:cubicBezTo>
                  <a:close/>
                  <a:moveTo>
                    <a:pt x="38100" y="3033588"/>
                  </a:moveTo>
                  <a:cubicBezTo>
                    <a:pt x="38100" y="3029778"/>
                    <a:pt x="36830" y="3027238"/>
                    <a:pt x="36830" y="3024698"/>
                  </a:cubicBezTo>
                  <a:lnTo>
                    <a:pt x="38100" y="3024698"/>
                  </a:lnTo>
                  <a:lnTo>
                    <a:pt x="38100" y="3033588"/>
                  </a:lnTo>
                  <a:close/>
                  <a:moveTo>
                    <a:pt x="9387126" y="546100"/>
                  </a:moveTo>
                  <a:lnTo>
                    <a:pt x="9388396" y="577850"/>
                  </a:lnTo>
                  <a:lnTo>
                    <a:pt x="9379506" y="563880"/>
                  </a:lnTo>
                  <a:lnTo>
                    <a:pt x="9382046" y="591820"/>
                  </a:lnTo>
                  <a:cubicBezTo>
                    <a:pt x="9387126" y="647700"/>
                    <a:pt x="9385856" y="669290"/>
                    <a:pt x="9384586" y="718820"/>
                  </a:cubicBezTo>
                  <a:lnTo>
                    <a:pt x="9383316" y="741680"/>
                  </a:lnTo>
                  <a:lnTo>
                    <a:pt x="9380776" y="762000"/>
                  </a:lnTo>
                  <a:cubicBezTo>
                    <a:pt x="9378236" y="786130"/>
                    <a:pt x="9378236" y="817880"/>
                    <a:pt x="9379506" y="843280"/>
                  </a:cubicBezTo>
                  <a:lnTo>
                    <a:pt x="9375696" y="843280"/>
                  </a:lnTo>
                  <a:lnTo>
                    <a:pt x="9375696" y="887842"/>
                  </a:lnTo>
                  <a:lnTo>
                    <a:pt x="9379506" y="887842"/>
                  </a:lnTo>
                  <a:lnTo>
                    <a:pt x="9384586" y="966211"/>
                  </a:lnTo>
                  <a:lnTo>
                    <a:pt x="9379506" y="966211"/>
                  </a:lnTo>
                  <a:cubicBezTo>
                    <a:pt x="9379506" y="973208"/>
                    <a:pt x="9379506" y="978806"/>
                    <a:pt x="9380776" y="985803"/>
                  </a:cubicBezTo>
                  <a:lnTo>
                    <a:pt x="9371886" y="985803"/>
                  </a:lnTo>
                  <a:lnTo>
                    <a:pt x="9371886" y="988602"/>
                  </a:lnTo>
                  <a:lnTo>
                    <a:pt x="9376966" y="1100557"/>
                  </a:lnTo>
                  <a:cubicBezTo>
                    <a:pt x="9375696" y="1104756"/>
                    <a:pt x="9375696" y="1111753"/>
                    <a:pt x="9374426" y="1121549"/>
                  </a:cubicBezTo>
                  <a:cubicBezTo>
                    <a:pt x="9373156" y="1129945"/>
                    <a:pt x="9371886" y="1142540"/>
                    <a:pt x="9370616" y="1145339"/>
                  </a:cubicBezTo>
                  <a:lnTo>
                    <a:pt x="9369346" y="1145339"/>
                  </a:lnTo>
                  <a:cubicBezTo>
                    <a:pt x="9368076" y="1176127"/>
                    <a:pt x="9369346" y="1212512"/>
                    <a:pt x="9371886" y="1251697"/>
                  </a:cubicBezTo>
                  <a:cubicBezTo>
                    <a:pt x="9374426" y="1296479"/>
                    <a:pt x="9376966" y="1344060"/>
                    <a:pt x="9374426" y="1388842"/>
                  </a:cubicBezTo>
                  <a:lnTo>
                    <a:pt x="9374426" y="1391641"/>
                  </a:lnTo>
                  <a:cubicBezTo>
                    <a:pt x="9375696" y="1395839"/>
                    <a:pt x="9375696" y="1407035"/>
                    <a:pt x="9376966" y="1421029"/>
                  </a:cubicBezTo>
                  <a:cubicBezTo>
                    <a:pt x="9376966" y="1443420"/>
                    <a:pt x="9375696" y="1464412"/>
                    <a:pt x="9375696" y="1486803"/>
                  </a:cubicBezTo>
                  <a:cubicBezTo>
                    <a:pt x="9374426" y="1541381"/>
                    <a:pt x="9371886" y="1598758"/>
                    <a:pt x="9376966" y="1667331"/>
                  </a:cubicBezTo>
                  <a:lnTo>
                    <a:pt x="9368076" y="1721909"/>
                  </a:lnTo>
                  <a:lnTo>
                    <a:pt x="9368076" y="1723308"/>
                  </a:lnTo>
                  <a:cubicBezTo>
                    <a:pt x="9368076" y="1744300"/>
                    <a:pt x="9369346" y="1751297"/>
                    <a:pt x="9375696" y="1752697"/>
                  </a:cubicBezTo>
                  <a:cubicBezTo>
                    <a:pt x="9378236" y="1752697"/>
                    <a:pt x="9379506" y="1752697"/>
                    <a:pt x="9382046" y="1749898"/>
                  </a:cubicBezTo>
                  <a:cubicBezTo>
                    <a:pt x="9382046" y="1756895"/>
                    <a:pt x="9382046" y="1763892"/>
                    <a:pt x="9383316" y="1775088"/>
                  </a:cubicBezTo>
                  <a:cubicBezTo>
                    <a:pt x="9384586" y="1804476"/>
                    <a:pt x="9383316" y="1815672"/>
                    <a:pt x="9383316" y="1821269"/>
                  </a:cubicBezTo>
                  <a:cubicBezTo>
                    <a:pt x="9382046" y="1821269"/>
                    <a:pt x="9380776" y="1821269"/>
                    <a:pt x="9378236" y="1822669"/>
                  </a:cubicBezTo>
                  <a:cubicBezTo>
                    <a:pt x="9374426" y="1825467"/>
                    <a:pt x="9373156" y="1831065"/>
                    <a:pt x="9373156" y="1838062"/>
                  </a:cubicBezTo>
                  <a:lnTo>
                    <a:pt x="9374426" y="1847859"/>
                  </a:lnTo>
                  <a:cubicBezTo>
                    <a:pt x="9378236" y="1878646"/>
                    <a:pt x="9382046" y="1919230"/>
                    <a:pt x="9382046" y="1965412"/>
                  </a:cubicBezTo>
                  <a:lnTo>
                    <a:pt x="9380776" y="1965412"/>
                  </a:lnTo>
                  <a:lnTo>
                    <a:pt x="9380776" y="1958414"/>
                  </a:lnTo>
                  <a:cubicBezTo>
                    <a:pt x="9379506" y="1929026"/>
                    <a:pt x="9378236" y="1926227"/>
                    <a:pt x="9371886" y="1926227"/>
                  </a:cubicBezTo>
                  <a:cubicBezTo>
                    <a:pt x="9364266" y="1926227"/>
                    <a:pt x="9364266" y="1931825"/>
                    <a:pt x="9361726" y="1957015"/>
                  </a:cubicBezTo>
                  <a:lnTo>
                    <a:pt x="9360456" y="1961213"/>
                  </a:lnTo>
                  <a:lnTo>
                    <a:pt x="9364266" y="1964012"/>
                  </a:lnTo>
                  <a:cubicBezTo>
                    <a:pt x="9370616" y="1972409"/>
                    <a:pt x="9370616" y="2035384"/>
                    <a:pt x="9370616" y="2082965"/>
                  </a:cubicBezTo>
                  <a:cubicBezTo>
                    <a:pt x="9370616" y="2165532"/>
                    <a:pt x="9373156" y="2199118"/>
                    <a:pt x="9379506" y="2208914"/>
                  </a:cubicBezTo>
                  <a:lnTo>
                    <a:pt x="9378236" y="2221509"/>
                  </a:lnTo>
                  <a:lnTo>
                    <a:pt x="9375696" y="2221509"/>
                  </a:lnTo>
                  <a:cubicBezTo>
                    <a:pt x="9371886" y="2262093"/>
                    <a:pt x="9374426" y="2277487"/>
                    <a:pt x="9378236" y="2295680"/>
                  </a:cubicBezTo>
                  <a:cubicBezTo>
                    <a:pt x="9382046" y="2312473"/>
                    <a:pt x="9385856" y="2332065"/>
                    <a:pt x="9384586" y="2382445"/>
                  </a:cubicBezTo>
                  <a:cubicBezTo>
                    <a:pt x="9383316" y="2400638"/>
                    <a:pt x="9383316" y="2413233"/>
                    <a:pt x="9382046" y="2418830"/>
                  </a:cubicBezTo>
                  <a:lnTo>
                    <a:pt x="9378236" y="2418830"/>
                  </a:lnTo>
                  <a:lnTo>
                    <a:pt x="9382046" y="2497199"/>
                  </a:lnTo>
                  <a:lnTo>
                    <a:pt x="9382046" y="2501398"/>
                  </a:lnTo>
                  <a:lnTo>
                    <a:pt x="9379506" y="2501398"/>
                  </a:lnTo>
                  <a:lnTo>
                    <a:pt x="9380776" y="2586763"/>
                  </a:lnTo>
                  <a:lnTo>
                    <a:pt x="9375696" y="2576967"/>
                  </a:lnTo>
                  <a:lnTo>
                    <a:pt x="9380776" y="2611953"/>
                  </a:lnTo>
                  <a:cubicBezTo>
                    <a:pt x="9382046" y="2621749"/>
                    <a:pt x="9384586" y="2638542"/>
                    <a:pt x="9385856" y="2653936"/>
                  </a:cubicBezTo>
                  <a:lnTo>
                    <a:pt x="9382046" y="2669331"/>
                  </a:lnTo>
                  <a:cubicBezTo>
                    <a:pt x="9373156" y="2701517"/>
                    <a:pt x="9374426" y="2716911"/>
                    <a:pt x="9375696" y="2740702"/>
                  </a:cubicBezTo>
                  <a:cubicBezTo>
                    <a:pt x="9376966" y="2750498"/>
                    <a:pt x="9376966" y="2761693"/>
                    <a:pt x="9378236" y="2777087"/>
                  </a:cubicBezTo>
                  <a:lnTo>
                    <a:pt x="9373156" y="2794828"/>
                  </a:lnTo>
                  <a:cubicBezTo>
                    <a:pt x="9371886" y="2798638"/>
                    <a:pt x="9371886" y="2801178"/>
                    <a:pt x="9370616" y="2804988"/>
                  </a:cubicBezTo>
                  <a:lnTo>
                    <a:pt x="9378236" y="2804988"/>
                  </a:lnTo>
                  <a:lnTo>
                    <a:pt x="9378236" y="2815148"/>
                  </a:lnTo>
                  <a:lnTo>
                    <a:pt x="9373156" y="2815148"/>
                  </a:lnTo>
                  <a:cubicBezTo>
                    <a:pt x="9370616" y="2827848"/>
                    <a:pt x="9369346" y="2849438"/>
                    <a:pt x="9368076" y="2877378"/>
                  </a:cubicBezTo>
                  <a:cubicBezTo>
                    <a:pt x="9366806" y="2897698"/>
                    <a:pt x="9366806" y="2919288"/>
                    <a:pt x="9364266" y="2944688"/>
                  </a:cubicBezTo>
                  <a:lnTo>
                    <a:pt x="9376966" y="2945958"/>
                  </a:lnTo>
                  <a:cubicBezTo>
                    <a:pt x="9378236" y="2943418"/>
                    <a:pt x="9378236" y="2937068"/>
                    <a:pt x="9379506" y="2930718"/>
                  </a:cubicBezTo>
                  <a:lnTo>
                    <a:pt x="9383316" y="2930718"/>
                  </a:lnTo>
                  <a:cubicBezTo>
                    <a:pt x="9383316" y="2938338"/>
                    <a:pt x="9384586" y="2947228"/>
                    <a:pt x="9385856" y="2956118"/>
                  </a:cubicBezTo>
                  <a:cubicBezTo>
                    <a:pt x="9380776" y="2962468"/>
                    <a:pt x="9380776" y="2980248"/>
                    <a:pt x="9382046" y="3018348"/>
                  </a:cubicBezTo>
                  <a:lnTo>
                    <a:pt x="9382046" y="3028508"/>
                  </a:lnTo>
                  <a:lnTo>
                    <a:pt x="9373156" y="3025968"/>
                  </a:lnTo>
                  <a:lnTo>
                    <a:pt x="9373156" y="3036128"/>
                  </a:lnTo>
                  <a:cubicBezTo>
                    <a:pt x="9374426" y="3066608"/>
                    <a:pt x="9376966" y="3075498"/>
                    <a:pt x="9379506" y="3086928"/>
                  </a:cubicBezTo>
                  <a:cubicBezTo>
                    <a:pt x="9380776" y="3092008"/>
                    <a:pt x="9382046" y="3098358"/>
                    <a:pt x="9383316" y="3107248"/>
                  </a:cubicBezTo>
                  <a:cubicBezTo>
                    <a:pt x="9382046" y="3154238"/>
                    <a:pt x="9376966" y="3166938"/>
                    <a:pt x="9371886" y="3177098"/>
                  </a:cubicBezTo>
                  <a:lnTo>
                    <a:pt x="9370616" y="3179638"/>
                  </a:lnTo>
                  <a:lnTo>
                    <a:pt x="9370616" y="3182178"/>
                  </a:lnTo>
                  <a:cubicBezTo>
                    <a:pt x="9370616" y="3211388"/>
                    <a:pt x="9370616" y="3215198"/>
                    <a:pt x="9376966" y="3216468"/>
                  </a:cubicBezTo>
                  <a:cubicBezTo>
                    <a:pt x="9379506" y="3216468"/>
                    <a:pt x="9380776" y="3216468"/>
                    <a:pt x="9382046" y="3215198"/>
                  </a:cubicBezTo>
                  <a:lnTo>
                    <a:pt x="9382046" y="3222818"/>
                  </a:lnTo>
                  <a:cubicBezTo>
                    <a:pt x="9379506" y="3288858"/>
                    <a:pt x="9382046" y="3337118"/>
                    <a:pt x="9385856" y="3410778"/>
                  </a:cubicBezTo>
                  <a:lnTo>
                    <a:pt x="9387126" y="3423478"/>
                  </a:lnTo>
                  <a:cubicBezTo>
                    <a:pt x="9380776" y="3423478"/>
                    <a:pt x="9380776" y="3429828"/>
                    <a:pt x="9379506" y="3432368"/>
                  </a:cubicBezTo>
                  <a:lnTo>
                    <a:pt x="9379506" y="3433638"/>
                  </a:lnTo>
                  <a:lnTo>
                    <a:pt x="9383316" y="3459038"/>
                  </a:lnTo>
                  <a:lnTo>
                    <a:pt x="9380776" y="3455228"/>
                  </a:lnTo>
                  <a:lnTo>
                    <a:pt x="9382046" y="3483168"/>
                  </a:lnTo>
                  <a:cubicBezTo>
                    <a:pt x="9383316" y="3499678"/>
                    <a:pt x="9384586" y="3503488"/>
                    <a:pt x="9387126" y="3507298"/>
                  </a:cubicBezTo>
                  <a:cubicBezTo>
                    <a:pt x="9388396" y="3509838"/>
                    <a:pt x="9390936" y="3512378"/>
                    <a:pt x="9392206" y="3542858"/>
                  </a:cubicBezTo>
                  <a:lnTo>
                    <a:pt x="9392206" y="3545398"/>
                  </a:lnTo>
                  <a:cubicBezTo>
                    <a:pt x="9394746" y="3551748"/>
                    <a:pt x="9393476" y="3566988"/>
                    <a:pt x="9392206" y="3577148"/>
                  </a:cubicBezTo>
                  <a:lnTo>
                    <a:pt x="9378236" y="3575878"/>
                  </a:lnTo>
                  <a:lnTo>
                    <a:pt x="9352836" y="3573338"/>
                  </a:lnTo>
                  <a:cubicBezTo>
                    <a:pt x="9332516" y="3572068"/>
                    <a:pt x="9313466" y="3573338"/>
                    <a:pt x="9298226" y="3574608"/>
                  </a:cubicBezTo>
                  <a:lnTo>
                    <a:pt x="9298226" y="3570798"/>
                  </a:lnTo>
                  <a:lnTo>
                    <a:pt x="9293146" y="3568258"/>
                  </a:lnTo>
                  <a:lnTo>
                    <a:pt x="9246156" y="3572068"/>
                  </a:lnTo>
                  <a:cubicBezTo>
                    <a:pt x="9201706" y="3574608"/>
                    <a:pt x="9194086" y="3575878"/>
                    <a:pt x="9148366" y="3580958"/>
                  </a:cubicBezTo>
                  <a:cubicBezTo>
                    <a:pt x="9121696" y="3578418"/>
                    <a:pt x="9095026" y="3577148"/>
                    <a:pt x="9068356" y="3577148"/>
                  </a:cubicBezTo>
                  <a:lnTo>
                    <a:pt x="9054386" y="3577148"/>
                  </a:lnTo>
                  <a:cubicBezTo>
                    <a:pt x="9044226" y="3575878"/>
                    <a:pt x="9031526" y="3574608"/>
                    <a:pt x="9015016" y="3574608"/>
                  </a:cubicBezTo>
                  <a:lnTo>
                    <a:pt x="9015016" y="3577148"/>
                  </a:lnTo>
                  <a:lnTo>
                    <a:pt x="9012476" y="3577148"/>
                  </a:lnTo>
                  <a:cubicBezTo>
                    <a:pt x="9011206" y="3575878"/>
                    <a:pt x="9009936" y="3575878"/>
                    <a:pt x="9008666" y="3574608"/>
                  </a:cubicBezTo>
                  <a:lnTo>
                    <a:pt x="9006126" y="3574608"/>
                  </a:lnTo>
                  <a:cubicBezTo>
                    <a:pt x="8994696" y="3577148"/>
                    <a:pt x="8981996" y="3578418"/>
                    <a:pt x="8966756" y="3579688"/>
                  </a:cubicBezTo>
                  <a:lnTo>
                    <a:pt x="8948976" y="3572068"/>
                  </a:lnTo>
                  <a:lnTo>
                    <a:pt x="8942626" y="3577148"/>
                  </a:lnTo>
                  <a:lnTo>
                    <a:pt x="8827056" y="3572068"/>
                  </a:lnTo>
                  <a:cubicBezTo>
                    <a:pt x="8809276" y="3574608"/>
                    <a:pt x="8791496" y="3575878"/>
                    <a:pt x="8774986" y="3578418"/>
                  </a:cubicBezTo>
                  <a:cubicBezTo>
                    <a:pt x="8749586" y="3578418"/>
                    <a:pt x="8725456" y="3577148"/>
                    <a:pt x="8700056" y="3577148"/>
                  </a:cubicBezTo>
                  <a:lnTo>
                    <a:pt x="8700056" y="3572068"/>
                  </a:lnTo>
                  <a:lnTo>
                    <a:pt x="8649256" y="3575878"/>
                  </a:lnTo>
                  <a:cubicBezTo>
                    <a:pt x="8640366" y="3575878"/>
                    <a:pt x="8632746" y="3575878"/>
                    <a:pt x="8622586" y="3574608"/>
                  </a:cubicBezTo>
                  <a:lnTo>
                    <a:pt x="8622586" y="3573338"/>
                  </a:lnTo>
                  <a:cubicBezTo>
                    <a:pt x="8533367" y="3569528"/>
                    <a:pt x="8376068" y="3568258"/>
                    <a:pt x="8190678" y="3568258"/>
                  </a:cubicBezTo>
                  <a:lnTo>
                    <a:pt x="8061468" y="3568258"/>
                  </a:lnTo>
                  <a:lnTo>
                    <a:pt x="8112028" y="3573338"/>
                  </a:lnTo>
                  <a:cubicBezTo>
                    <a:pt x="8078321" y="3573338"/>
                    <a:pt x="8055849" y="3572068"/>
                    <a:pt x="8027760" y="3572068"/>
                  </a:cubicBezTo>
                  <a:cubicBezTo>
                    <a:pt x="8010907" y="3572068"/>
                    <a:pt x="7994053" y="3570798"/>
                    <a:pt x="7977200" y="3570798"/>
                  </a:cubicBezTo>
                  <a:lnTo>
                    <a:pt x="7965964" y="3570798"/>
                  </a:lnTo>
                  <a:cubicBezTo>
                    <a:pt x="7949110" y="3572068"/>
                    <a:pt x="7926639" y="3573338"/>
                    <a:pt x="7915403" y="3575878"/>
                  </a:cubicBezTo>
                  <a:lnTo>
                    <a:pt x="7915403" y="3574608"/>
                  </a:lnTo>
                  <a:cubicBezTo>
                    <a:pt x="7786193" y="3570798"/>
                    <a:pt x="7696307" y="3572068"/>
                    <a:pt x="7623275" y="3575878"/>
                  </a:cubicBezTo>
                  <a:lnTo>
                    <a:pt x="7612039" y="3575878"/>
                  </a:lnTo>
                  <a:cubicBezTo>
                    <a:pt x="7342382" y="3575878"/>
                    <a:pt x="7039018" y="3575878"/>
                    <a:pt x="6971605" y="3568258"/>
                  </a:cubicBezTo>
                  <a:lnTo>
                    <a:pt x="6960368" y="3568258"/>
                  </a:lnTo>
                  <a:cubicBezTo>
                    <a:pt x="6864865" y="3568258"/>
                    <a:pt x="6836776" y="3568258"/>
                    <a:pt x="6831158" y="3574608"/>
                  </a:cubicBezTo>
                  <a:lnTo>
                    <a:pt x="6786215" y="3574608"/>
                  </a:lnTo>
                  <a:lnTo>
                    <a:pt x="6713183" y="3570798"/>
                  </a:lnTo>
                  <a:lnTo>
                    <a:pt x="6645769" y="3575878"/>
                  </a:lnTo>
                  <a:cubicBezTo>
                    <a:pt x="6612062" y="3575878"/>
                    <a:pt x="6578355" y="3575878"/>
                    <a:pt x="6555883" y="3574608"/>
                  </a:cubicBezTo>
                  <a:lnTo>
                    <a:pt x="6555883" y="3565718"/>
                  </a:lnTo>
                  <a:cubicBezTo>
                    <a:pt x="6415437" y="3563178"/>
                    <a:pt x="6207576" y="3564448"/>
                    <a:pt x="6055894" y="3565718"/>
                  </a:cubicBezTo>
                  <a:cubicBezTo>
                    <a:pt x="5988480" y="3565718"/>
                    <a:pt x="5926684" y="3566988"/>
                    <a:pt x="5892976" y="3566988"/>
                  </a:cubicBezTo>
                  <a:lnTo>
                    <a:pt x="5892976" y="3569528"/>
                  </a:lnTo>
                  <a:lnTo>
                    <a:pt x="5432313" y="3569528"/>
                  </a:lnTo>
                  <a:lnTo>
                    <a:pt x="5432313" y="3566988"/>
                  </a:lnTo>
                  <a:cubicBezTo>
                    <a:pt x="5415460" y="3568258"/>
                    <a:pt x="5398606" y="3568258"/>
                    <a:pt x="5387370" y="3569528"/>
                  </a:cubicBezTo>
                  <a:lnTo>
                    <a:pt x="5235688" y="3569528"/>
                  </a:lnTo>
                  <a:cubicBezTo>
                    <a:pt x="4836821" y="3569528"/>
                    <a:pt x="4421099" y="3569528"/>
                    <a:pt x="4055939" y="3573338"/>
                  </a:cubicBezTo>
                  <a:lnTo>
                    <a:pt x="4033468" y="3573338"/>
                  </a:lnTo>
                  <a:cubicBezTo>
                    <a:pt x="3994143" y="3573338"/>
                    <a:pt x="3960435" y="3574608"/>
                    <a:pt x="3921111" y="3574608"/>
                  </a:cubicBezTo>
                  <a:lnTo>
                    <a:pt x="3730104" y="3577148"/>
                  </a:lnTo>
                  <a:lnTo>
                    <a:pt x="3769428" y="3579688"/>
                  </a:lnTo>
                  <a:lnTo>
                    <a:pt x="3685161" y="3579688"/>
                  </a:lnTo>
                  <a:cubicBezTo>
                    <a:pt x="3657071" y="3575878"/>
                    <a:pt x="3606511" y="3573338"/>
                    <a:pt x="3572804" y="3570798"/>
                  </a:cubicBezTo>
                  <a:lnTo>
                    <a:pt x="3567186" y="3577148"/>
                  </a:lnTo>
                  <a:lnTo>
                    <a:pt x="3561568" y="3572068"/>
                  </a:lnTo>
                  <a:cubicBezTo>
                    <a:pt x="3544714" y="3573338"/>
                    <a:pt x="3437975" y="3572068"/>
                    <a:pt x="3348089" y="3572068"/>
                  </a:cubicBezTo>
                  <a:lnTo>
                    <a:pt x="3089668" y="3572068"/>
                  </a:lnTo>
                  <a:lnTo>
                    <a:pt x="3089668" y="3575878"/>
                  </a:lnTo>
                  <a:cubicBezTo>
                    <a:pt x="3067197" y="3575878"/>
                    <a:pt x="3050344" y="3575878"/>
                    <a:pt x="3027872" y="3577148"/>
                  </a:cubicBezTo>
                  <a:lnTo>
                    <a:pt x="3022254" y="3577148"/>
                  </a:lnTo>
                  <a:cubicBezTo>
                    <a:pt x="2960458" y="3578418"/>
                    <a:pt x="2893044" y="3579688"/>
                    <a:pt x="2814394" y="3580958"/>
                  </a:cubicBezTo>
                  <a:cubicBezTo>
                    <a:pt x="2820012" y="3579688"/>
                    <a:pt x="2820012" y="3578418"/>
                    <a:pt x="2825629" y="3577148"/>
                  </a:cubicBezTo>
                  <a:cubicBezTo>
                    <a:pt x="2831247" y="3570798"/>
                    <a:pt x="2797540" y="3566988"/>
                    <a:pt x="2780686" y="3565718"/>
                  </a:cubicBezTo>
                  <a:lnTo>
                    <a:pt x="2769451" y="3565718"/>
                  </a:lnTo>
                  <a:cubicBezTo>
                    <a:pt x="2617769" y="3564448"/>
                    <a:pt x="2589680" y="3565718"/>
                    <a:pt x="2567208" y="3569528"/>
                  </a:cubicBezTo>
                  <a:cubicBezTo>
                    <a:pt x="2561590" y="3570798"/>
                    <a:pt x="2544737" y="3572068"/>
                    <a:pt x="2421144" y="3570798"/>
                  </a:cubicBezTo>
                  <a:lnTo>
                    <a:pt x="2409908" y="3570798"/>
                  </a:lnTo>
                  <a:cubicBezTo>
                    <a:pt x="2393055" y="3572068"/>
                    <a:pt x="2381819" y="3573338"/>
                    <a:pt x="2376201" y="3574608"/>
                  </a:cubicBezTo>
                  <a:cubicBezTo>
                    <a:pt x="2230137" y="3575878"/>
                    <a:pt x="2179576" y="3577148"/>
                    <a:pt x="2140251" y="3578418"/>
                  </a:cubicBezTo>
                  <a:lnTo>
                    <a:pt x="1999805" y="3575878"/>
                  </a:lnTo>
                  <a:cubicBezTo>
                    <a:pt x="1949245" y="3574608"/>
                    <a:pt x="1921155" y="3574608"/>
                    <a:pt x="1904302" y="3573338"/>
                  </a:cubicBezTo>
                  <a:lnTo>
                    <a:pt x="1904302" y="3564448"/>
                  </a:lnTo>
                  <a:lnTo>
                    <a:pt x="1235777" y="3561908"/>
                  </a:lnTo>
                  <a:lnTo>
                    <a:pt x="1252631" y="3566988"/>
                  </a:lnTo>
                  <a:cubicBezTo>
                    <a:pt x="1207688" y="3568258"/>
                    <a:pt x="1117802" y="3570798"/>
                    <a:pt x="1056006" y="3570798"/>
                  </a:cubicBezTo>
                  <a:cubicBezTo>
                    <a:pt x="1027917" y="3570798"/>
                    <a:pt x="999828" y="3572068"/>
                    <a:pt x="977356" y="3572068"/>
                  </a:cubicBezTo>
                  <a:lnTo>
                    <a:pt x="840740" y="3572068"/>
                  </a:lnTo>
                  <a:lnTo>
                    <a:pt x="840740" y="3568258"/>
                  </a:lnTo>
                  <a:lnTo>
                    <a:pt x="836930" y="3569528"/>
                  </a:lnTo>
                  <a:cubicBezTo>
                    <a:pt x="830580" y="3570798"/>
                    <a:pt x="805180" y="3572068"/>
                    <a:pt x="778510" y="3573338"/>
                  </a:cubicBezTo>
                  <a:lnTo>
                    <a:pt x="778510" y="3568258"/>
                  </a:lnTo>
                  <a:cubicBezTo>
                    <a:pt x="754380" y="3566988"/>
                    <a:pt x="734060" y="3568258"/>
                    <a:pt x="713740" y="3570798"/>
                  </a:cubicBezTo>
                  <a:cubicBezTo>
                    <a:pt x="687070" y="3573338"/>
                    <a:pt x="660400" y="3575878"/>
                    <a:pt x="623570" y="3570798"/>
                  </a:cubicBezTo>
                  <a:cubicBezTo>
                    <a:pt x="614680" y="3570798"/>
                    <a:pt x="601980" y="3568258"/>
                    <a:pt x="589280" y="3566988"/>
                  </a:cubicBezTo>
                  <a:cubicBezTo>
                    <a:pt x="561340" y="3563178"/>
                    <a:pt x="551180" y="3561908"/>
                    <a:pt x="546100" y="3566988"/>
                  </a:cubicBezTo>
                  <a:lnTo>
                    <a:pt x="544830" y="3568258"/>
                  </a:lnTo>
                  <a:cubicBezTo>
                    <a:pt x="537210" y="3568258"/>
                    <a:pt x="529590" y="3568258"/>
                    <a:pt x="520700" y="3569528"/>
                  </a:cubicBezTo>
                  <a:cubicBezTo>
                    <a:pt x="497840" y="3570798"/>
                    <a:pt x="474980" y="3572068"/>
                    <a:pt x="448310" y="3568258"/>
                  </a:cubicBezTo>
                  <a:lnTo>
                    <a:pt x="445770" y="3568258"/>
                  </a:lnTo>
                  <a:cubicBezTo>
                    <a:pt x="444500" y="3568258"/>
                    <a:pt x="443230" y="3568258"/>
                    <a:pt x="443230" y="3569528"/>
                  </a:cubicBezTo>
                  <a:lnTo>
                    <a:pt x="429260" y="3566988"/>
                  </a:lnTo>
                  <a:cubicBezTo>
                    <a:pt x="416560" y="3564448"/>
                    <a:pt x="393700" y="3565718"/>
                    <a:pt x="373380" y="3566988"/>
                  </a:cubicBezTo>
                  <a:cubicBezTo>
                    <a:pt x="363220" y="3566988"/>
                    <a:pt x="351790" y="3568258"/>
                    <a:pt x="346710" y="3568258"/>
                  </a:cubicBezTo>
                  <a:lnTo>
                    <a:pt x="345440" y="3563178"/>
                  </a:lnTo>
                  <a:cubicBezTo>
                    <a:pt x="323850" y="3569528"/>
                    <a:pt x="297180" y="3569528"/>
                    <a:pt x="266700" y="3568258"/>
                  </a:cubicBezTo>
                  <a:cubicBezTo>
                    <a:pt x="242570" y="3566988"/>
                    <a:pt x="214630" y="3566988"/>
                    <a:pt x="185420" y="3569528"/>
                  </a:cubicBezTo>
                  <a:lnTo>
                    <a:pt x="189230" y="3564448"/>
                  </a:lnTo>
                  <a:lnTo>
                    <a:pt x="166370" y="3566988"/>
                  </a:lnTo>
                  <a:cubicBezTo>
                    <a:pt x="163830" y="3566988"/>
                    <a:pt x="161290" y="3566988"/>
                    <a:pt x="157480" y="3568258"/>
                  </a:cubicBezTo>
                  <a:lnTo>
                    <a:pt x="156210" y="3561908"/>
                  </a:lnTo>
                  <a:cubicBezTo>
                    <a:pt x="139700" y="3563178"/>
                    <a:pt x="123190" y="3564448"/>
                    <a:pt x="101600" y="3563178"/>
                  </a:cubicBezTo>
                  <a:lnTo>
                    <a:pt x="97790" y="3563178"/>
                  </a:lnTo>
                  <a:lnTo>
                    <a:pt x="87630" y="3561908"/>
                  </a:lnTo>
                  <a:lnTo>
                    <a:pt x="87630" y="3541588"/>
                  </a:lnTo>
                  <a:lnTo>
                    <a:pt x="74930" y="3541588"/>
                  </a:lnTo>
                  <a:lnTo>
                    <a:pt x="74930" y="3535238"/>
                  </a:lnTo>
                  <a:cubicBezTo>
                    <a:pt x="76200" y="3521268"/>
                    <a:pt x="77470" y="3512378"/>
                    <a:pt x="80010" y="3502218"/>
                  </a:cubicBezTo>
                  <a:lnTo>
                    <a:pt x="80010" y="3499678"/>
                  </a:lnTo>
                  <a:cubicBezTo>
                    <a:pt x="85090" y="3475548"/>
                    <a:pt x="88900" y="3448878"/>
                    <a:pt x="87630" y="3379028"/>
                  </a:cubicBezTo>
                  <a:lnTo>
                    <a:pt x="83820" y="3379028"/>
                  </a:lnTo>
                  <a:cubicBezTo>
                    <a:pt x="85090" y="3357438"/>
                    <a:pt x="86360" y="3339658"/>
                    <a:pt x="88900" y="3329498"/>
                  </a:cubicBezTo>
                  <a:cubicBezTo>
                    <a:pt x="88900" y="3281238"/>
                    <a:pt x="87630" y="3278698"/>
                    <a:pt x="81280" y="3278698"/>
                  </a:cubicBezTo>
                  <a:cubicBezTo>
                    <a:pt x="81280" y="3265998"/>
                    <a:pt x="80010" y="3255838"/>
                    <a:pt x="77470" y="3243138"/>
                  </a:cubicBezTo>
                  <a:cubicBezTo>
                    <a:pt x="76200" y="3232978"/>
                    <a:pt x="73660" y="3221548"/>
                    <a:pt x="73660" y="3207578"/>
                  </a:cubicBezTo>
                  <a:lnTo>
                    <a:pt x="78740" y="3207578"/>
                  </a:lnTo>
                  <a:lnTo>
                    <a:pt x="78740" y="3201228"/>
                  </a:lnTo>
                  <a:cubicBezTo>
                    <a:pt x="81280" y="3137728"/>
                    <a:pt x="77470" y="3130108"/>
                    <a:pt x="73660" y="3122488"/>
                  </a:cubicBezTo>
                  <a:cubicBezTo>
                    <a:pt x="72390" y="3119948"/>
                    <a:pt x="71120" y="3116138"/>
                    <a:pt x="69850" y="3105978"/>
                  </a:cubicBezTo>
                  <a:lnTo>
                    <a:pt x="78740" y="3104708"/>
                  </a:lnTo>
                  <a:lnTo>
                    <a:pt x="77470" y="3072958"/>
                  </a:lnTo>
                  <a:lnTo>
                    <a:pt x="86360" y="3086928"/>
                  </a:lnTo>
                  <a:lnTo>
                    <a:pt x="83820" y="3058988"/>
                  </a:lnTo>
                  <a:cubicBezTo>
                    <a:pt x="78740" y="3003108"/>
                    <a:pt x="80010" y="2981518"/>
                    <a:pt x="81280" y="2931988"/>
                  </a:cubicBezTo>
                  <a:lnTo>
                    <a:pt x="82550" y="2909128"/>
                  </a:lnTo>
                  <a:lnTo>
                    <a:pt x="85090" y="2888808"/>
                  </a:lnTo>
                  <a:cubicBezTo>
                    <a:pt x="87630" y="2864678"/>
                    <a:pt x="87630" y="2834198"/>
                    <a:pt x="86360" y="2808798"/>
                  </a:cubicBezTo>
                  <a:lnTo>
                    <a:pt x="88900" y="2808798"/>
                  </a:lnTo>
                  <a:cubicBezTo>
                    <a:pt x="87630" y="2802448"/>
                    <a:pt x="87630" y="2797368"/>
                    <a:pt x="87630" y="2792288"/>
                  </a:cubicBezTo>
                  <a:lnTo>
                    <a:pt x="87630" y="2763093"/>
                  </a:lnTo>
                  <a:lnTo>
                    <a:pt x="83820" y="2763093"/>
                  </a:lnTo>
                  <a:lnTo>
                    <a:pt x="78740" y="2684724"/>
                  </a:lnTo>
                  <a:lnTo>
                    <a:pt x="83820" y="2684724"/>
                  </a:lnTo>
                  <a:cubicBezTo>
                    <a:pt x="83820" y="2677727"/>
                    <a:pt x="83820" y="2672129"/>
                    <a:pt x="82550" y="2665132"/>
                  </a:cubicBezTo>
                  <a:lnTo>
                    <a:pt x="91440" y="2665132"/>
                  </a:lnTo>
                  <a:lnTo>
                    <a:pt x="91440" y="2662333"/>
                  </a:lnTo>
                  <a:lnTo>
                    <a:pt x="86360" y="2550378"/>
                  </a:lnTo>
                  <a:cubicBezTo>
                    <a:pt x="87630" y="2546180"/>
                    <a:pt x="87630" y="2539182"/>
                    <a:pt x="88900" y="2529386"/>
                  </a:cubicBezTo>
                  <a:cubicBezTo>
                    <a:pt x="90170" y="2520990"/>
                    <a:pt x="91440" y="2508395"/>
                    <a:pt x="92710" y="2505596"/>
                  </a:cubicBezTo>
                  <a:lnTo>
                    <a:pt x="93980" y="2505596"/>
                  </a:lnTo>
                  <a:cubicBezTo>
                    <a:pt x="95250" y="2474808"/>
                    <a:pt x="92710" y="2438423"/>
                    <a:pt x="91440" y="2399238"/>
                  </a:cubicBezTo>
                  <a:cubicBezTo>
                    <a:pt x="88900" y="2354456"/>
                    <a:pt x="86360" y="2306875"/>
                    <a:pt x="88900" y="2260694"/>
                  </a:cubicBezTo>
                  <a:lnTo>
                    <a:pt x="88900" y="2257895"/>
                  </a:lnTo>
                  <a:cubicBezTo>
                    <a:pt x="87630" y="2253697"/>
                    <a:pt x="87630" y="2242501"/>
                    <a:pt x="86360" y="2228507"/>
                  </a:cubicBezTo>
                  <a:cubicBezTo>
                    <a:pt x="86360" y="2206115"/>
                    <a:pt x="87630" y="2185124"/>
                    <a:pt x="87630" y="2162733"/>
                  </a:cubicBezTo>
                  <a:cubicBezTo>
                    <a:pt x="88900" y="2108154"/>
                    <a:pt x="91440" y="2050778"/>
                    <a:pt x="86360" y="1980806"/>
                  </a:cubicBezTo>
                  <a:lnTo>
                    <a:pt x="95250" y="1926227"/>
                  </a:lnTo>
                  <a:lnTo>
                    <a:pt x="95250" y="1924828"/>
                  </a:lnTo>
                  <a:cubicBezTo>
                    <a:pt x="95250" y="1903836"/>
                    <a:pt x="93980" y="1896839"/>
                    <a:pt x="87630" y="1895440"/>
                  </a:cubicBezTo>
                  <a:cubicBezTo>
                    <a:pt x="85090" y="1895440"/>
                    <a:pt x="83820" y="1895440"/>
                    <a:pt x="81280" y="1898238"/>
                  </a:cubicBezTo>
                  <a:cubicBezTo>
                    <a:pt x="81280" y="1891241"/>
                    <a:pt x="81280" y="1884244"/>
                    <a:pt x="80010" y="1873049"/>
                  </a:cubicBezTo>
                  <a:cubicBezTo>
                    <a:pt x="78740" y="1843660"/>
                    <a:pt x="80010" y="1832465"/>
                    <a:pt x="80010" y="1826867"/>
                  </a:cubicBezTo>
                  <a:cubicBezTo>
                    <a:pt x="81280" y="1826867"/>
                    <a:pt x="82550" y="1826867"/>
                    <a:pt x="85090" y="1825467"/>
                  </a:cubicBezTo>
                  <a:cubicBezTo>
                    <a:pt x="88900" y="1822669"/>
                    <a:pt x="90170" y="1817071"/>
                    <a:pt x="90170" y="1810074"/>
                  </a:cubicBezTo>
                  <a:lnTo>
                    <a:pt x="90170" y="1808674"/>
                  </a:lnTo>
                  <a:lnTo>
                    <a:pt x="88900" y="1801677"/>
                  </a:lnTo>
                  <a:cubicBezTo>
                    <a:pt x="85090" y="1770889"/>
                    <a:pt x="81280" y="1730306"/>
                    <a:pt x="81280" y="1684124"/>
                  </a:cubicBezTo>
                  <a:lnTo>
                    <a:pt x="82550" y="1684124"/>
                  </a:lnTo>
                  <a:lnTo>
                    <a:pt x="82550" y="1691121"/>
                  </a:lnTo>
                  <a:cubicBezTo>
                    <a:pt x="83820" y="1720510"/>
                    <a:pt x="85090" y="1723308"/>
                    <a:pt x="91440" y="1723308"/>
                  </a:cubicBezTo>
                  <a:cubicBezTo>
                    <a:pt x="99060" y="1723308"/>
                    <a:pt x="99060" y="1717711"/>
                    <a:pt x="101600" y="1692521"/>
                  </a:cubicBezTo>
                  <a:lnTo>
                    <a:pt x="102870" y="1688322"/>
                  </a:lnTo>
                  <a:lnTo>
                    <a:pt x="99060" y="1685524"/>
                  </a:lnTo>
                  <a:cubicBezTo>
                    <a:pt x="92710" y="1677127"/>
                    <a:pt x="92710" y="1614152"/>
                    <a:pt x="92710" y="1566571"/>
                  </a:cubicBezTo>
                  <a:cubicBezTo>
                    <a:pt x="92710" y="1484004"/>
                    <a:pt x="90170" y="1450417"/>
                    <a:pt x="83820" y="1440621"/>
                  </a:cubicBezTo>
                  <a:lnTo>
                    <a:pt x="85090" y="1428026"/>
                  </a:lnTo>
                  <a:lnTo>
                    <a:pt x="87630" y="1428026"/>
                  </a:lnTo>
                  <a:cubicBezTo>
                    <a:pt x="91440" y="1387443"/>
                    <a:pt x="88900" y="1372049"/>
                    <a:pt x="85090" y="1353856"/>
                  </a:cubicBezTo>
                  <a:cubicBezTo>
                    <a:pt x="81280" y="1337063"/>
                    <a:pt x="77470" y="1317470"/>
                    <a:pt x="78740" y="1267091"/>
                  </a:cubicBezTo>
                  <a:cubicBezTo>
                    <a:pt x="80010" y="1248898"/>
                    <a:pt x="80010" y="1236303"/>
                    <a:pt x="81280" y="1230705"/>
                  </a:cubicBezTo>
                  <a:lnTo>
                    <a:pt x="85090" y="1230705"/>
                  </a:lnTo>
                  <a:lnTo>
                    <a:pt x="81280" y="1152337"/>
                  </a:lnTo>
                  <a:lnTo>
                    <a:pt x="81280" y="1148138"/>
                  </a:lnTo>
                  <a:lnTo>
                    <a:pt x="83820" y="1148138"/>
                  </a:lnTo>
                  <a:lnTo>
                    <a:pt x="82550" y="1062772"/>
                  </a:lnTo>
                  <a:lnTo>
                    <a:pt x="87630" y="1072568"/>
                  </a:lnTo>
                  <a:lnTo>
                    <a:pt x="82550" y="1037582"/>
                  </a:lnTo>
                  <a:cubicBezTo>
                    <a:pt x="81280" y="1027786"/>
                    <a:pt x="78740" y="1012393"/>
                    <a:pt x="77470" y="995599"/>
                  </a:cubicBezTo>
                  <a:lnTo>
                    <a:pt x="81280" y="980205"/>
                  </a:lnTo>
                  <a:cubicBezTo>
                    <a:pt x="90170" y="948018"/>
                    <a:pt x="88900" y="932624"/>
                    <a:pt x="87630" y="908834"/>
                  </a:cubicBezTo>
                  <a:cubicBezTo>
                    <a:pt x="86360" y="899038"/>
                    <a:pt x="86360" y="887842"/>
                    <a:pt x="85090" y="872448"/>
                  </a:cubicBezTo>
                  <a:lnTo>
                    <a:pt x="90170" y="853440"/>
                  </a:lnTo>
                  <a:cubicBezTo>
                    <a:pt x="88900" y="852170"/>
                    <a:pt x="88900" y="848360"/>
                    <a:pt x="90170" y="845820"/>
                  </a:cubicBezTo>
                  <a:lnTo>
                    <a:pt x="73660" y="845820"/>
                  </a:lnTo>
                  <a:lnTo>
                    <a:pt x="90170" y="845820"/>
                  </a:lnTo>
                  <a:cubicBezTo>
                    <a:pt x="93980" y="825500"/>
                    <a:pt x="95250" y="802640"/>
                    <a:pt x="96520" y="775970"/>
                  </a:cubicBezTo>
                  <a:cubicBezTo>
                    <a:pt x="97790" y="755650"/>
                    <a:pt x="97790" y="734060"/>
                    <a:pt x="100330" y="708660"/>
                  </a:cubicBezTo>
                  <a:lnTo>
                    <a:pt x="87630" y="707390"/>
                  </a:lnTo>
                  <a:cubicBezTo>
                    <a:pt x="86360" y="711200"/>
                    <a:pt x="86360" y="718820"/>
                    <a:pt x="83820" y="728980"/>
                  </a:cubicBezTo>
                  <a:cubicBezTo>
                    <a:pt x="82550" y="734060"/>
                    <a:pt x="82550" y="741680"/>
                    <a:pt x="81280" y="749300"/>
                  </a:cubicBezTo>
                  <a:cubicBezTo>
                    <a:pt x="81280" y="735330"/>
                    <a:pt x="81280" y="718820"/>
                    <a:pt x="78740" y="697230"/>
                  </a:cubicBezTo>
                  <a:cubicBezTo>
                    <a:pt x="83820" y="690880"/>
                    <a:pt x="83820" y="673100"/>
                    <a:pt x="82550" y="635000"/>
                  </a:cubicBezTo>
                  <a:lnTo>
                    <a:pt x="82550" y="624840"/>
                  </a:lnTo>
                  <a:lnTo>
                    <a:pt x="91440" y="627380"/>
                  </a:lnTo>
                  <a:lnTo>
                    <a:pt x="91440" y="617220"/>
                  </a:lnTo>
                  <a:cubicBezTo>
                    <a:pt x="90170" y="586740"/>
                    <a:pt x="87630" y="576580"/>
                    <a:pt x="85090" y="566420"/>
                  </a:cubicBezTo>
                  <a:cubicBezTo>
                    <a:pt x="83820" y="561340"/>
                    <a:pt x="82550" y="554990"/>
                    <a:pt x="81280" y="546100"/>
                  </a:cubicBezTo>
                  <a:cubicBezTo>
                    <a:pt x="82550" y="499110"/>
                    <a:pt x="87630" y="486410"/>
                    <a:pt x="92710" y="476250"/>
                  </a:cubicBezTo>
                  <a:lnTo>
                    <a:pt x="93980" y="473710"/>
                  </a:lnTo>
                  <a:lnTo>
                    <a:pt x="93980" y="471170"/>
                  </a:lnTo>
                  <a:cubicBezTo>
                    <a:pt x="93980" y="441960"/>
                    <a:pt x="93980" y="438150"/>
                    <a:pt x="87630" y="436880"/>
                  </a:cubicBezTo>
                  <a:cubicBezTo>
                    <a:pt x="85090" y="436880"/>
                    <a:pt x="83820" y="436880"/>
                    <a:pt x="82550" y="438150"/>
                  </a:cubicBezTo>
                  <a:lnTo>
                    <a:pt x="82550" y="430530"/>
                  </a:lnTo>
                  <a:cubicBezTo>
                    <a:pt x="85090" y="364490"/>
                    <a:pt x="82550" y="316230"/>
                    <a:pt x="78740" y="242570"/>
                  </a:cubicBezTo>
                  <a:lnTo>
                    <a:pt x="77470" y="229870"/>
                  </a:lnTo>
                  <a:cubicBezTo>
                    <a:pt x="83820" y="229870"/>
                    <a:pt x="83820" y="223520"/>
                    <a:pt x="85090" y="220980"/>
                  </a:cubicBezTo>
                  <a:lnTo>
                    <a:pt x="85090" y="219710"/>
                  </a:lnTo>
                  <a:lnTo>
                    <a:pt x="81280" y="194310"/>
                  </a:lnTo>
                  <a:lnTo>
                    <a:pt x="83820" y="198120"/>
                  </a:lnTo>
                  <a:lnTo>
                    <a:pt x="82550" y="171450"/>
                  </a:lnTo>
                  <a:cubicBezTo>
                    <a:pt x="81280" y="154940"/>
                    <a:pt x="80010" y="151130"/>
                    <a:pt x="77470" y="147320"/>
                  </a:cubicBezTo>
                  <a:cubicBezTo>
                    <a:pt x="76200" y="144780"/>
                    <a:pt x="73660" y="142240"/>
                    <a:pt x="72390" y="111760"/>
                  </a:cubicBezTo>
                  <a:lnTo>
                    <a:pt x="72390" y="109220"/>
                  </a:lnTo>
                  <a:cubicBezTo>
                    <a:pt x="69850" y="102870"/>
                    <a:pt x="71120" y="87630"/>
                    <a:pt x="72390" y="77470"/>
                  </a:cubicBezTo>
                  <a:lnTo>
                    <a:pt x="83820" y="78740"/>
                  </a:lnTo>
                  <a:lnTo>
                    <a:pt x="109220" y="81280"/>
                  </a:lnTo>
                  <a:cubicBezTo>
                    <a:pt x="129540" y="82550"/>
                    <a:pt x="148590" y="81280"/>
                    <a:pt x="163830" y="80010"/>
                  </a:cubicBezTo>
                  <a:lnTo>
                    <a:pt x="163830" y="83820"/>
                  </a:lnTo>
                  <a:lnTo>
                    <a:pt x="168910" y="86360"/>
                  </a:lnTo>
                  <a:lnTo>
                    <a:pt x="217170" y="82550"/>
                  </a:lnTo>
                  <a:cubicBezTo>
                    <a:pt x="261620" y="80010"/>
                    <a:pt x="269240" y="78740"/>
                    <a:pt x="314960" y="73660"/>
                  </a:cubicBezTo>
                  <a:cubicBezTo>
                    <a:pt x="346710" y="76200"/>
                    <a:pt x="377190" y="78740"/>
                    <a:pt x="408940" y="77470"/>
                  </a:cubicBezTo>
                  <a:cubicBezTo>
                    <a:pt x="419100" y="78740"/>
                    <a:pt x="431800" y="80010"/>
                    <a:pt x="448310" y="80010"/>
                  </a:cubicBezTo>
                  <a:lnTo>
                    <a:pt x="448310" y="77470"/>
                  </a:lnTo>
                  <a:lnTo>
                    <a:pt x="450850" y="77470"/>
                  </a:lnTo>
                  <a:cubicBezTo>
                    <a:pt x="452120" y="78740"/>
                    <a:pt x="453390" y="78740"/>
                    <a:pt x="454660" y="80010"/>
                  </a:cubicBezTo>
                  <a:lnTo>
                    <a:pt x="457200" y="80010"/>
                  </a:lnTo>
                  <a:cubicBezTo>
                    <a:pt x="468630" y="77470"/>
                    <a:pt x="481330" y="76200"/>
                    <a:pt x="496570" y="74930"/>
                  </a:cubicBezTo>
                  <a:lnTo>
                    <a:pt x="514350" y="82550"/>
                  </a:lnTo>
                  <a:lnTo>
                    <a:pt x="519430" y="78740"/>
                  </a:lnTo>
                  <a:lnTo>
                    <a:pt x="635000" y="85090"/>
                  </a:lnTo>
                  <a:cubicBezTo>
                    <a:pt x="652780" y="82550"/>
                    <a:pt x="670560" y="81280"/>
                    <a:pt x="687070" y="78740"/>
                  </a:cubicBezTo>
                  <a:cubicBezTo>
                    <a:pt x="712470" y="78740"/>
                    <a:pt x="736600" y="80010"/>
                    <a:pt x="762000" y="80010"/>
                  </a:cubicBezTo>
                  <a:lnTo>
                    <a:pt x="762000" y="85090"/>
                  </a:lnTo>
                  <a:lnTo>
                    <a:pt x="812800" y="81280"/>
                  </a:lnTo>
                  <a:cubicBezTo>
                    <a:pt x="821690" y="81280"/>
                    <a:pt x="830580" y="81280"/>
                    <a:pt x="840740" y="82550"/>
                  </a:cubicBezTo>
                  <a:lnTo>
                    <a:pt x="840740" y="85090"/>
                  </a:lnTo>
                  <a:cubicBezTo>
                    <a:pt x="926794" y="83820"/>
                    <a:pt x="1084094" y="85090"/>
                    <a:pt x="1269484" y="85090"/>
                  </a:cubicBezTo>
                  <a:lnTo>
                    <a:pt x="1398694" y="85090"/>
                  </a:lnTo>
                  <a:lnTo>
                    <a:pt x="1348134" y="80010"/>
                  </a:lnTo>
                  <a:cubicBezTo>
                    <a:pt x="1381841" y="80010"/>
                    <a:pt x="1404312" y="81280"/>
                    <a:pt x="1432402" y="81280"/>
                  </a:cubicBezTo>
                  <a:cubicBezTo>
                    <a:pt x="1449255" y="81280"/>
                    <a:pt x="1466109" y="82550"/>
                    <a:pt x="1482962" y="82550"/>
                  </a:cubicBezTo>
                  <a:lnTo>
                    <a:pt x="1494198" y="82550"/>
                  </a:lnTo>
                  <a:cubicBezTo>
                    <a:pt x="1511051" y="81280"/>
                    <a:pt x="1533523" y="80010"/>
                    <a:pt x="1544758" y="77470"/>
                  </a:cubicBezTo>
                  <a:lnTo>
                    <a:pt x="1544758" y="78740"/>
                  </a:lnTo>
                  <a:cubicBezTo>
                    <a:pt x="1673969" y="83820"/>
                    <a:pt x="1763855" y="82550"/>
                    <a:pt x="1836887" y="78740"/>
                  </a:cubicBezTo>
                  <a:lnTo>
                    <a:pt x="1848122" y="78740"/>
                  </a:lnTo>
                  <a:cubicBezTo>
                    <a:pt x="2117779" y="78740"/>
                    <a:pt x="2421143" y="78740"/>
                    <a:pt x="2488558" y="86360"/>
                  </a:cubicBezTo>
                  <a:lnTo>
                    <a:pt x="2499793" y="86360"/>
                  </a:lnTo>
                  <a:cubicBezTo>
                    <a:pt x="2600914" y="86360"/>
                    <a:pt x="2623386" y="86360"/>
                    <a:pt x="2629004" y="80010"/>
                  </a:cubicBezTo>
                  <a:lnTo>
                    <a:pt x="2673947" y="80010"/>
                  </a:lnTo>
                  <a:lnTo>
                    <a:pt x="2746979" y="83820"/>
                  </a:lnTo>
                  <a:lnTo>
                    <a:pt x="2814393" y="78740"/>
                  </a:lnTo>
                  <a:cubicBezTo>
                    <a:pt x="2848100" y="78740"/>
                    <a:pt x="2881807" y="78740"/>
                    <a:pt x="2904279" y="80010"/>
                  </a:cubicBezTo>
                  <a:lnTo>
                    <a:pt x="2904279" y="88900"/>
                  </a:lnTo>
                  <a:cubicBezTo>
                    <a:pt x="3044725" y="91440"/>
                    <a:pt x="3252585" y="90170"/>
                    <a:pt x="3404267" y="88900"/>
                  </a:cubicBezTo>
                  <a:cubicBezTo>
                    <a:pt x="3471682" y="88900"/>
                    <a:pt x="3533478" y="87630"/>
                    <a:pt x="3567185" y="87630"/>
                  </a:cubicBezTo>
                  <a:lnTo>
                    <a:pt x="3567185" y="85090"/>
                  </a:lnTo>
                  <a:lnTo>
                    <a:pt x="4027849" y="85090"/>
                  </a:lnTo>
                  <a:lnTo>
                    <a:pt x="4027849" y="87630"/>
                  </a:lnTo>
                  <a:cubicBezTo>
                    <a:pt x="4044702" y="86360"/>
                    <a:pt x="4061556" y="86360"/>
                    <a:pt x="4072792" y="85090"/>
                  </a:cubicBezTo>
                  <a:lnTo>
                    <a:pt x="4224474" y="85090"/>
                  </a:lnTo>
                  <a:cubicBezTo>
                    <a:pt x="4623341" y="85090"/>
                    <a:pt x="5039062" y="85090"/>
                    <a:pt x="5404222" y="81280"/>
                  </a:cubicBezTo>
                  <a:lnTo>
                    <a:pt x="5426694" y="81280"/>
                  </a:lnTo>
                  <a:cubicBezTo>
                    <a:pt x="5466019" y="81280"/>
                    <a:pt x="5499727" y="80010"/>
                    <a:pt x="5539051" y="80010"/>
                  </a:cubicBezTo>
                  <a:lnTo>
                    <a:pt x="5730058" y="77470"/>
                  </a:lnTo>
                  <a:lnTo>
                    <a:pt x="5690733" y="74930"/>
                  </a:lnTo>
                  <a:lnTo>
                    <a:pt x="5775001" y="74930"/>
                  </a:lnTo>
                  <a:cubicBezTo>
                    <a:pt x="5803090" y="78740"/>
                    <a:pt x="5853650" y="81280"/>
                    <a:pt x="5887358" y="83820"/>
                  </a:cubicBezTo>
                  <a:lnTo>
                    <a:pt x="5892976" y="77470"/>
                  </a:lnTo>
                  <a:lnTo>
                    <a:pt x="5898593" y="82550"/>
                  </a:lnTo>
                  <a:cubicBezTo>
                    <a:pt x="5915447" y="81280"/>
                    <a:pt x="6022186" y="82550"/>
                    <a:pt x="6112072" y="82550"/>
                  </a:cubicBezTo>
                  <a:lnTo>
                    <a:pt x="6370494" y="82550"/>
                  </a:lnTo>
                  <a:lnTo>
                    <a:pt x="6370494" y="78740"/>
                  </a:lnTo>
                  <a:cubicBezTo>
                    <a:pt x="6392965" y="78740"/>
                    <a:pt x="6409818" y="78740"/>
                    <a:pt x="6432290" y="77470"/>
                  </a:cubicBezTo>
                  <a:lnTo>
                    <a:pt x="6437908" y="77470"/>
                  </a:lnTo>
                  <a:cubicBezTo>
                    <a:pt x="6499704" y="76200"/>
                    <a:pt x="6567119" y="74930"/>
                    <a:pt x="6645768" y="73660"/>
                  </a:cubicBezTo>
                  <a:cubicBezTo>
                    <a:pt x="6640150" y="74930"/>
                    <a:pt x="6640150" y="76200"/>
                    <a:pt x="6634532" y="77470"/>
                  </a:cubicBezTo>
                  <a:cubicBezTo>
                    <a:pt x="6628914" y="83820"/>
                    <a:pt x="6662622" y="87630"/>
                    <a:pt x="6679475" y="88900"/>
                  </a:cubicBezTo>
                  <a:lnTo>
                    <a:pt x="6690711" y="88900"/>
                  </a:lnTo>
                  <a:cubicBezTo>
                    <a:pt x="6842393" y="90170"/>
                    <a:pt x="6870482" y="88900"/>
                    <a:pt x="6892953" y="85090"/>
                  </a:cubicBezTo>
                  <a:cubicBezTo>
                    <a:pt x="6898571" y="83820"/>
                    <a:pt x="6909807" y="82550"/>
                    <a:pt x="7039018" y="83820"/>
                  </a:cubicBezTo>
                  <a:lnTo>
                    <a:pt x="7050253" y="83820"/>
                  </a:lnTo>
                  <a:cubicBezTo>
                    <a:pt x="7067107" y="82550"/>
                    <a:pt x="7078342" y="81280"/>
                    <a:pt x="7083961" y="80010"/>
                  </a:cubicBezTo>
                  <a:cubicBezTo>
                    <a:pt x="7230025" y="78740"/>
                    <a:pt x="7280586" y="77470"/>
                    <a:pt x="7319911" y="76200"/>
                  </a:cubicBezTo>
                  <a:lnTo>
                    <a:pt x="7460356" y="78740"/>
                  </a:lnTo>
                  <a:cubicBezTo>
                    <a:pt x="7510917" y="80010"/>
                    <a:pt x="7539006" y="80010"/>
                    <a:pt x="7555860" y="81280"/>
                  </a:cubicBezTo>
                  <a:lnTo>
                    <a:pt x="7555860" y="90170"/>
                  </a:lnTo>
                  <a:lnTo>
                    <a:pt x="8224385" y="92710"/>
                  </a:lnTo>
                  <a:lnTo>
                    <a:pt x="8201913" y="91440"/>
                  </a:lnTo>
                  <a:cubicBezTo>
                    <a:pt x="8246856" y="90170"/>
                    <a:pt x="8336742" y="87630"/>
                    <a:pt x="8398538" y="87630"/>
                  </a:cubicBezTo>
                  <a:cubicBezTo>
                    <a:pt x="8533367" y="85090"/>
                    <a:pt x="8589545" y="83820"/>
                    <a:pt x="8609886" y="81280"/>
                  </a:cubicBezTo>
                  <a:lnTo>
                    <a:pt x="8620046" y="81280"/>
                  </a:lnTo>
                  <a:lnTo>
                    <a:pt x="8622586" y="85090"/>
                  </a:lnTo>
                  <a:lnTo>
                    <a:pt x="8622586" y="63500"/>
                  </a:lnTo>
                  <a:lnTo>
                    <a:pt x="8625125" y="63500"/>
                  </a:lnTo>
                  <a:lnTo>
                    <a:pt x="8623856" y="85090"/>
                  </a:lnTo>
                  <a:lnTo>
                    <a:pt x="8627666" y="83820"/>
                  </a:lnTo>
                  <a:cubicBezTo>
                    <a:pt x="8634016" y="82550"/>
                    <a:pt x="8659416" y="81280"/>
                    <a:pt x="8686086" y="80010"/>
                  </a:cubicBezTo>
                  <a:lnTo>
                    <a:pt x="8686086" y="85090"/>
                  </a:lnTo>
                  <a:cubicBezTo>
                    <a:pt x="8710216" y="86360"/>
                    <a:pt x="8730536" y="85090"/>
                    <a:pt x="8750856" y="82550"/>
                  </a:cubicBezTo>
                  <a:cubicBezTo>
                    <a:pt x="8777525" y="80010"/>
                    <a:pt x="8804196" y="77470"/>
                    <a:pt x="8841025" y="82550"/>
                  </a:cubicBezTo>
                  <a:cubicBezTo>
                    <a:pt x="8849916" y="82550"/>
                    <a:pt x="8862616" y="85090"/>
                    <a:pt x="8875316" y="86360"/>
                  </a:cubicBezTo>
                  <a:cubicBezTo>
                    <a:pt x="8903256" y="90170"/>
                    <a:pt x="8913416" y="91440"/>
                    <a:pt x="8918496" y="86360"/>
                  </a:cubicBezTo>
                  <a:lnTo>
                    <a:pt x="8919766" y="85090"/>
                  </a:lnTo>
                  <a:cubicBezTo>
                    <a:pt x="8927386" y="85090"/>
                    <a:pt x="8935006" y="85090"/>
                    <a:pt x="8943896" y="83820"/>
                  </a:cubicBezTo>
                  <a:cubicBezTo>
                    <a:pt x="8966756" y="82550"/>
                    <a:pt x="8989616" y="81280"/>
                    <a:pt x="9016286" y="85090"/>
                  </a:cubicBezTo>
                  <a:lnTo>
                    <a:pt x="9018825" y="85090"/>
                  </a:lnTo>
                  <a:cubicBezTo>
                    <a:pt x="9020096" y="85090"/>
                    <a:pt x="9021366" y="85090"/>
                    <a:pt x="9021366" y="83820"/>
                  </a:cubicBezTo>
                  <a:lnTo>
                    <a:pt x="9035336" y="86360"/>
                  </a:lnTo>
                  <a:cubicBezTo>
                    <a:pt x="9048036" y="88900"/>
                    <a:pt x="9070896" y="87630"/>
                    <a:pt x="9091216" y="86360"/>
                  </a:cubicBezTo>
                  <a:cubicBezTo>
                    <a:pt x="9101375" y="86360"/>
                    <a:pt x="9112806" y="85090"/>
                    <a:pt x="9119156" y="85090"/>
                  </a:cubicBezTo>
                  <a:lnTo>
                    <a:pt x="9120425" y="90170"/>
                  </a:lnTo>
                  <a:cubicBezTo>
                    <a:pt x="9142016" y="83820"/>
                    <a:pt x="9168686" y="83820"/>
                    <a:pt x="9199166" y="85090"/>
                  </a:cubicBezTo>
                  <a:cubicBezTo>
                    <a:pt x="9223296" y="86360"/>
                    <a:pt x="9251236" y="86360"/>
                    <a:pt x="9280446" y="83820"/>
                  </a:cubicBezTo>
                  <a:lnTo>
                    <a:pt x="9276636" y="87630"/>
                  </a:lnTo>
                  <a:lnTo>
                    <a:pt x="9299496" y="85090"/>
                  </a:lnTo>
                  <a:cubicBezTo>
                    <a:pt x="9302036" y="85090"/>
                    <a:pt x="9304576" y="85090"/>
                    <a:pt x="9308386" y="83820"/>
                  </a:cubicBezTo>
                  <a:lnTo>
                    <a:pt x="9309656" y="90170"/>
                  </a:lnTo>
                  <a:cubicBezTo>
                    <a:pt x="9326166" y="88900"/>
                    <a:pt x="9342676" y="87630"/>
                    <a:pt x="9364266" y="88900"/>
                  </a:cubicBezTo>
                  <a:lnTo>
                    <a:pt x="9368076" y="88900"/>
                  </a:lnTo>
                  <a:lnTo>
                    <a:pt x="9378236" y="90170"/>
                  </a:lnTo>
                  <a:lnTo>
                    <a:pt x="9378236" y="109220"/>
                  </a:lnTo>
                  <a:lnTo>
                    <a:pt x="9390936" y="109220"/>
                  </a:lnTo>
                  <a:lnTo>
                    <a:pt x="9390936" y="115570"/>
                  </a:lnTo>
                  <a:cubicBezTo>
                    <a:pt x="9389666" y="129540"/>
                    <a:pt x="9388396" y="138430"/>
                    <a:pt x="9385856" y="148590"/>
                  </a:cubicBezTo>
                  <a:lnTo>
                    <a:pt x="9385856" y="151130"/>
                  </a:lnTo>
                  <a:cubicBezTo>
                    <a:pt x="9380776" y="176530"/>
                    <a:pt x="9376966" y="201930"/>
                    <a:pt x="9378236" y="271780"/>
                  </a:cubicBezTo>
                  <a:lnTo>
                    <a:pt x="9382046" y="271780"/>
                  </a:lnTo>
                  <a:cubicBezTo>
                    <a:pt x="9380776" y="293370"/>
                    <a:pt x="9379506" y="311150"/>
                    <a:pt x="9376966" y="321310"/>
                  </a:cubicBezTo>
                  <a:cubicBezTo>
                    <a:pt x="9376966" y="369570"/>
                    <a:pt x="9378236" y="372110"/>
                    <a:pt x="9384586" y="372110"/>
                  </a:cubicBezTo>
                  <a:cubicBezTo>
                    <a:pt x="9384586" y="384810"/>
                    <a:pt x="9385856" y="394970"/>
                    <a:pt x="9388396" y="407670"/>
                  </a:cubicBezTo>
                  <a:cubicBezTo>
                    <a:pt x="9389666" y="417830"/>
                    <a:pt x="9392206" y="429260"/>
                    <a:pt x="9392206" y="443230"/>
                  </a:cubicBezTo>
                  <a:lnTo>
                    <a:pt x="9387126" y="443230"/>
                  </a:lnTo>
                  <a:lnTo>
                    <a:pt x="9387126" y="449580"/>
                  </a:lnTo>
                  <a:cubicBezTo>
                    <a:pt x="9384586" y="513080"/>
                    <a:pt x="9388396" y="520700"/>
                    <a:pt x="9392206" y="528320"/>
                  </a:cubicBezTo>
                  <a:cubicBezTo>
                    <a:pt x="9393476" y="530860"/>
                    <a:pt x="9394746" y="534670"/>
                    <a:pt x="9396016" y="544830"/>
                  </a:cubicBezTo>
                  <a:lnTo>
                    <a:pt x="9387126" y="546100"/>
                  </a:lnTo>
                  <a:close/>
                  <a:moveTo>
                    <a:pt x="9390936" y="756920"/>
                  </a:moveTo>
                  <a:lnTo>
                    <a:pt x="9388396" y="751840"/>
                  </a:lnTo>
                  <a:lnTo>
                    <a:pt x="9389666" y="745490"/>
                  </a:lnTo>
                  <a:cubicBezTo>
                    <a:pt x="9390936" y="750570"/>
                    <a:pt x="9390936" y="754380"/>
                    <a:pt x="9390936" y="756920"/>
                  </a:cubicBezTo>
                  <a:close/>
                  <a:moveTo>
                    <a:pt x="73660" y="2895158"/>
                  </a:moveTo>
                  <a:lnTo>
                    <a:pt x="76200" y="2900238"/>
                  </a:lnTo>
                  <a:lnTo>
                    <a:pt x="74930" y="2906588"/>
                  </a:lnTo>
                  <a:cubicBezTo>
                    <a:pt x="73660" y="2902778"/>
                    <a:pt x="73660" y="2898968"/>
                    <a:pt x="73660" y="2895158"/>
                  </a:cubicBezTo>
                  <a:close/>
                  <a:moveTo>
                    <a:pt x="9426496" y="628650"/>
                  </a:moveTo>
                  <a:lnTo>
                    <a:pt x="9426496" y="619760"/>
                  </a:lnTo>
                  <a:cubicBezTo>
                    <a:pt x="9426496" y="623570"/>
                    <a:pt x="9427766" y="626110"/>
                    <a:pt x="9427766" y="628650"/>
                  </a:cubicBezTo>
                  <a:lnTo>
                    <a:pt x="9426496" y="628650"/>
                  </a:lnTo>
                  <a:close/>
                  <a:moveTo>
                    <a:pt x="9455706" y="1367850"/>
                  </a:moveTo>
                  <a:lnTo>
                    <a:pt x="9451896" y="1366451"/>
                  </a:lnTo>
                  <a:cubicBezTo>
                    <a:pt x="9453166" y="1366451"/>
                    <a:pt x="9454436" y="1367850"/>
                    <a:pt x="9455706" y="1367850"/>
                  </a:cubicBezTo>
                  <a:close/>
                </a:path>
              </a:pathLst>
            </a:custGeom>
            <a:solidFill>
              <a:srgbClr val="DFD4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1017755" y="1957871"/>
              <a:ext cx="19431930" cy="7183607"/>
            </a:xfrm>
            <a:prstGeom prst="rect">
              <a:avLst/>
            </a:prstGeom>
            <a:solidFill>
              <a:srgbClr val="DFD4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0" y="0"/>
              <a:ext cx="5835277" cy="11070274"/>
            </a:xfrm>
            <a:custGeom>
              <a:rect b="b" l="l" r="r" t="t"/>
              <a:pathLst>
                <a:path extrusionOk="0" h="11070274" w="5835277">
                  <a:moveTo>
                    <a:pt x="0" y="0"/>
                  </a:moveTo>
                  <a:lnTo>
                    <a:pt x="5835277" y="0"/>
                  </a:lnTo>
                  <a:lnTo>
                    <a:pt x="5835277" y="11070274"/>
                  </a:lnTo>
                  <a:lnTo>
                    <a:pt x="0" y="11070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-74504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15805523" y="0"/>
              <a:ext cx="5835277" cy="11070274"/>
            </a:xfrm>
            <a:custGeom>
              <a:rect b="b" l="l" r="r" t="t"/>
              <a:pathLst>
                <a:path extrusionOk="0" h="11070274" w="5835277">
                  <a:moveTo>
                    <a:pt x="0" y="0"/>
                  </a:moveTo>
                  <a:lnTo>
                    <a:pt x="5835277" y="0"/>
                  </a:lnTo>
                  <a:lnTo>
                    <a:pt x="5835277" y="11070274"/>
                  </a:lnTo>
                  <a:lnTo>
                    <a:pt x="0" y="11070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74504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" name="Google Shape;89;p1"/>
          <p:cNvSpPr/>
          <p:nvPr/>
        </p:nvSpPr>
        <p:spPr>
          <a:xfrm rot="1068124">
            <a:off x="3678133" y="1321827"/>
            <a:ext cx="2274793" cy="2281000"/>
          </a:xfrm>
          <a:custGeom>
            <a:rect b="b" l="l" r="r" t="t"/>
            <a:pathLst>
              <a:path extrusionOk="0" h="2281000" w="2274793">
                <a:moveTo>
                  <a:pt x="0" y="0"/>
                </a:moveTo>
                <a:lnTo>
                  <a:pt x="2274793" y="0"/>
                </a:lnTo>
                <a:lnTo>
                  <a:pt x="2274793" y="2281000"/>
                </a:lnTo>
                <a:lnTo>
                  <a:pt x="0" y="2281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 rot="-425332">
            <a:off x="1825954" y="5070259"/>
            <a:ext cx="2392910" cy="2762378"/>
          </a:xfrm>
          <a:custGeom>
            <a:rect b="b" l="l" r="r" t="t"/>
            <a:pathLst>
              <a:path extrusionOk="0" h="2762378" w="2392910">
                <a:moveTo>
                  <a:pt x="0" y="0"/>
                </a:moveTo>
                <a:lnTo>
                  <a:pt x="2392910" y="0"/>
                </a:lnTo>
                <a:lnTo>
                  <a:pt x="2392910" y="2762379"/>
                </a:lnTo>
                <a:lnTo>
                  <a:pt x="0" y="2762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2181803" y="3808711"/>
            <a:ext cx="13941300" cy="22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813">
                <a:solidFill>
                  <a:srgbClr val="5F1A1F"/>
                </a:solidFill>
                <a:latin typeface="Vollkorn"/>
                <a:ea typeface="Vollkorn"/>
                <a:cs typeface="Vollkorn"/>
                <a:sym typeface="Vollkorn"/>
              </a:rPr>
              <a:t>ĐẢNG LÃNH ĐẠO CẢ NƯỚC QUÁ ĐỘ LÊN CHỦ NGHĨA XÃ HỘI </a:t>
            </a:r>
            <a:endParaRPr b="1" i="1"/>
          </a:p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813">
                <a:solidFill>
                  <a:srgbClr val="5F1A1F"/>
                </a:solidFill>
                <a:latin typeface="Vollkorn"/>
                <a:ea typeface="Vollkorn"/>
                <a:cs typeface="Vollkorn"/>
                <a:sym typeface="Vollkorn"/>
              </a:rPr>
              <a:t>VÀ TIẾN HÀNH CÔNG CUỘC ĐỔI MỚI</a:t>
            </a:r>
            <a:endParaRPr b="1" i="1"/>
          </a:p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813">
                <a:solidFill>
                  <a:srgbClr val="5F1A1F"/>
                </a:solidFill>
                <a:latin typeface="Vollkorn"/>
                <a:ea typeface="Vollkorn"/>
                <a:cs typeface="Vollkorn"/>
                <a:sym typeface="Vollkorn"/>
              </a:rPr>
              <a:t>(TỪ 1975 ĐẾN NAY)</a:t>
            </a:r>
            <a:endParaRPr b="1" i="1"/>
          </a:p>
        </p:txBody>
      </p:sp>
      <p:sp>
        <p:nvSpPr>
          <p:cNvPr id="92" name="Google Shape;92;p1"/>
          <p:cNvSpPr/>
          <p:nvPr/>
        </p:nvSpPr>
        <p:spPr>
          <a:xfrm rot="2398538">
            <a:off x="7747036" y="5227201"/>
            <a:ext cx="2793927" cy="2448496"/>
          </a:xfrm>
          <a:custGeom>
            <a:rect b="b" l="l" r="r" t="t"/>
            <a:pathLst>
              <a:path extrusionOk="0" h="2448496" w="2793927">
                <a:moveTo>
                  <a:pt x="0" y="0"/>
                </a:moveTo>
                <a:lnTo>
                  <a:pt x="2793928" y="0"/>
                </a:lnTo>
                <a:lnTo>
                  <a:pt x="2793928" y="2448496"/>
                </a:lnTo>
                <a:lnTo>
                  <a:pt x="0" y="24484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/>
          <p:nvPr/>
        </p:nvSpPr>
        <p:spPr>
          <a:xfrm rot="1247283">
            <a:off x="12877263" y="5702851"/>
            <a:ext cx="2427527" cy="2309185"/>
          </a:xfrm>
          <a:custGeom>
            <a:rect b="b" l="l" r="r" t="t"/>
            <a:pathLst>
              <a:path extrusionOk="0" h="2309185" w="2427527">
                <a:moveTo>
                  <a:pt x="0" y="0"/>
                </a:moveTo>
                <a:lnTo>
                  <a:pt x="2427527" y="0"/>
                </a:lnTo>
                <a:lnTo>
                  <a:pt x="2427527" y="2309184"/>
                </a:lnTo>
                <a:lnTo>
                  <a:pt x="0" y="2309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13666685" y="1477893"/>
            <a:ext cx="1968867" cy="1968867"/>
          </a:xfrm>
          <a:custGeom>
            <a:rect b="b" l="l" r="r" t="t"/>
            <a:pathLst>
              <a:path extrusionOk="0" h="1968867" w="1968867">
                <a:moveTo>
                  <a:pt x="0" y="0"/>
                </a:moveTo>
                <a:lnTo>
                  <a:pt x="1968867" y="0"/>
                </a:lnTo>
                <a:lnTo>
                  <a:pt x="1968867" y="1968868"/>
                </a:lnTo>
                <a:lnTo>
                  <a:pt x="0" y="1968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2669204" y="7767615"/>
            <a:ext cx="12966348" cy="10571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E9E3D0"/>
                </a:solidFill>
                <a:latin typeface="Vollkorn"/>
                <a:ea typeface="Vollkorn"/>
                <a:cs typeface="Vollkorn"/>
                <a:sym typeface="Vollkorn"/>
              </a:rPr>
              <a:t>Chương 3</a:t>
            </a:r>
            <a:endParaRPr/>
          </a:p>
        </p:txBody>
      </p:sp>
      <p:sp>
        <p:nvSpPr>
          <p:cNvPr id="96" name="Google Shape;96;p1"/>
          <p:cNvSpPr/>
          <p:nvPr/>
        </p:nvSpPr>
        <p:spPr>
          <a:xfrm>
            <a:off x="8247136" y="235520"/>
            <a:ext cx="1810485" cy="793180"/>
          </a:xfrm>
          <a:custGeom>
            <a:rect b="b" l="l" r="r" t="t"/>
            <a:pathLst>
              <a:path extrusionOk="0" h="793180" w="1810485">
                <a:moveTo>
                  <a:pt x="0" y="0"/>
                </a:moveTo>
                <a:lnTo>
                  <a:pt x="1810485" y="0"/>
                </a:lnTo>
                <a:lnTo>
                  <a:pt x="1810485" y="793180"/>
                </a:lnTo>
                <a:lnTo>
                  <a:pt x="0" y="793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10371" l="-2082" r="-3196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0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0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7" name="Google Shape;347;p10"/>
          <p:cNvGrpSpPr/>
          <p:nvPr/>
        </p:nvGrpSpPr>
        <p:grpSpPr>
          <a:xfrm>
            <a:off x="14658460" y="1884065"/>
            <a:ext cx="2995930" cy="1205862"/>
            <a:chOff x="0" y="0"/>
            <a:chExt cx="3994574" cy="1607816"/>
          </a:xfrm>
        </p:grpSpPr>
        <p:sp>
          <p:nvSpPr>
            <p:cNvPr id="348" name="Google Shape;348;p10"/>
            <p:cNvSpPr/>
            <p:nvPr/>
          </p:nvSpPr>
          <p:spPr>
            <a:xfrm>
              <a:off x="0" y="0"/>
              <a:ext cx="3994574" cy="1607816"/>
            </a:xfrm>
            <a:custGeom>
              <a:rect b="b" l="l" r="r" t="t"/>
              <a:pathLst>
                <a:path extrusionOk="0" h="1607816" w="3994574">
                  <a:moveTo>
                    <a:pt x="0" y="0"/>
                  </a:moveTo>
                  <a:lnTo>
                    <a:pt x="3994574" y="0"/>
                  </a:lnTo>
                  <a:lnTo>
                    <a:pt x="3994574" y="1607816"/>
                  </a:lnTo>
                  <a:lnTo>
                    <a:pt x="0" y="160781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10"/>
            <p:cNvSpPr txBox="1"/>
            <p:nvPr/>
          </p:nvSpPr>
          <p:spPr>
            <a:xfrm>
              <a:off x="173690" y="16986"/>
              <a:ext cx="3603900" cy="155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Đại hội lần thứ IV và quá trình xây dựng CNXH, bảo vệ Tổ quốc</a:t>
              </a:r>
              <a:endParaRPr i="1"/>
            </a:p>
          </p:txBody>
        </p:sp>
      </p:grpSp>
      <p:grpSp>
        <p:nvGrpSpPr>
          <p:cNvPr id="350" name="Google Shape;350;p10"/>
          <p:cNvGrpSpPr/>
          <p:nvPr/>
        </p:nvGrpSpPr>
        <p:grpSpPr>
          <a:xfrm>
            <a:off x="7686024" y="4955471"/>
            <a:ext cx="2599425" cy="2599393"/>
            <a:chOff x="0" y="0"/>
            <a:chExt cx="3465900" cy="3465857"/>
          </a:xfrm>
        </p:grpSpPr>
        <p:sp>
          <p:nvSpPr>
            <p:cNvPr id="351" name="Google Shape;351;p10"/>
            <p:cNvSpPr/>
            <p:nvPr/>
          </p:nvSpPr>
          <p:spPr>
            <a:xfrm>
              <a:off x="0" y="0"/>
              <a:ext cx="3465857" cy="3465857"/>
            </a:xfrm>
            <a:custGeom>
              <a:rect b="b" l="l" r="r" t="t"/>
              <a:pathLst>
                <a:path extrusionOk="0" h="3465857" w="3465857">
                  <a:moveTo>
                    <a:pt x="0" y="0"/>
                  </a:moveTo>
                  <a:lnTo>
                    <a:pt x="3465857" y="0"/>
                  </a:lnTo>
                  <a:lnTo>
                    <a:pt x="3465857" y="3465857"/>
                  </a:lnTo>
                  <a:lnTo>
                    <a:pt x="0" y="346585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0"/>
            <p:cNvSpPr txBox="1"/>
            <p:nvPr/>
          </p:nvSpPr>
          <p:spPr>
            <a:xfrm>
              <a:off x="0" y="1263081"/>
              <a:ext cx="34659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35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1975 - 1981</a:t>
              </a:r>
              <a:endParaRPr i="1"/>
            </a:p>
          </p:txBody>
        </p:sp>
      </p:grpSp>
      <p:grpSp>
        <p:nvGrpSpPr>
          <p:cNvPr id="353" name="Google Shape;353;p10"/>
          <p:cNvGrpSpPr/>
          <p:nvPr/>
        </p:nvGrpSpPr>
        <p:grpSpPr>
          <a:xfrm>
            <a:off x="2676745" y="2989475"/>
            <a:ext cx="2754259" cy="1529048"/>
            <a:chOff x="0" y="-114300"/>
            <a:chExt cx="725402" cy="402712"/>
          </a:xfrm>
        </p:grpSpPr>
        <p:sp>
          <p:nvSpPr>
            <p:cNvPr id="354" name="Google Shape;354;p10"/>
            <p:cNvSpPr/>
            <p:nvPr/>
          </p:nvSpPr>
          <p:spPr>
            <a:xfrm>
              <a:off x="0" y="0"/>
              <a:ext cx="725402" cy="288412"/>
            </a:xfrm>
            <a:custGeom>
              <a:rect b="b" l="l" r="r" t="t"/>
              <a:pathLst>
                <a:path extrusionOk="0" h="288412" w="725402">
                  <a:moveTo>
                    <a:pt x="143355" y="0"/>
                  </a:moveTo>
                  <a:lnTo>
                    <a:pt x="582046" y="0"/>
                  </a:lnTo>
                  <a:cubicBezTo>
                    <a:pt x="620066" y="0"/>
                    <a:pt x="656529" y="15103"/>
                    <a:pt x="683414" y="41988"/>
                  </a:cubicBezTo>
                  <a:cubicBezTo>
                    <a:pt x="710298" y="68872"/>
                    <a:pt x="725402" y="105335"/>
                    <a:pt x="725402" y="143355"/>
                  </a:cubicBezTo>
                  <a:lnTo>
                    <a:pt x="725402" y="145057"/>
                  </a:lnTo>
                  <a:cubicBezTo>
                    <a:pt x="725402" y="183077"/>
                    <a:pt x="710298" y="219540"/>
                    <a:pt x="683414" y="246424"/>
                  </a:cubicBezTo>
                  <a:cubicBezTo>
                    <a:pt x="656529" y="273309"/>
                    <a:pt x="620066" y="288412"/>
                    <a:pt x="582046" y="288412"/>
                  </a:cubicBezTo>
                  <a:lnTo>
                    <a:pt x="143355" y="288412"/>
                  </a:lnTo>
                  <a:cubicBezTo>
                    <a:pt x="105335" y="288412"/>
                    <a:pt x="68872" y="273309"/>
                    <a:pt x="41988" y="246424"/>
                  </a:cubicBezTo>
                  <a:cubicBezTo>
                    <a:pt x="15103" y="219540"/>
                    <a:pt x="0" y="183077"/>
                    <a:pt x="0" y="145057"/>
                  </a:cubicBezTo>
                  <a:lnTo>
                    <a:pt x="0" y="143355"/>
                  </a:lnTo>
                  <a:cubicBezTo>
                    <a:pt x="0" y="105335"/>
                    <a:pt x="15103" y="68872"/>
                    <a:pt x="41988" y="41988"/>
                  </a:cubicBezTo>
                  <a:cubicBezTo>
                    <a:pt x="68872" y="15103"/>
                    <a:pt x="105335" y="0"/>
                    <a:pt x="143355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0"/>
            <p:cNvSpPr txBox="1"/>
            <p:nvPr/>
          </p:nvSpPr>
          <p:spPr>
            <a:xfrm>
              <a:off x="0" y="-114300"/>
              <a:ext cx="725402" cy="4027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34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Kết quả</a:t>
              </a:r>
              <a:endParaRPr i="1"/>
            </a:p>
          </p:txBody>
        </p:sp>
      </p:grpSp>
      <p:sp>
        <p:nvSpPr>
          <p:cNvPr id="356" name="Google Shape;356;p10"/>
          <p:cNvSpPr txBox="1"/>
          <p:nvPr/>
        </p:nvSpPr>
        <p:spPr>
          <a:xfrm>
            <a:off x="4376462" y="1311506"/>
            <a:ext cx="95352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Xây dựng chủ nghĩa xã hội và bảo vệ Tổ quốc 1975 - 1981</a:t>
            </a:r>
            <a:endParaRPr i="1"/>
          </a:p>
        </p:txBody>
      </p:sp>
      <p:sp>
        <p:nvSpPr>
          <p:cNvPr id="357" name="Google Shape;357;p10"/>
          <p:cNvSpPr txBox="1"/>
          <p:nvPr/>
        </p:nvSpPr>
        <p:spPr>
          <a:xfrm>
            <a:off x="1896637" y="711541"/>
            <a:ext cx="146388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3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I. Lãnh đạo cả nước xây dựng chủ nghĩa xã hội và bảo vệ Tổ quốc (1975 - 1986)</a:t>
            </a:r>
            <a:endParaRPr i="1"/>
          </a:p>
        </p:txBody>
      </p:sp>
      <p:sp>
        <p:nvSpPr>
          <p:cNvPr id="358" name="Google Shape;358;p10"/>
          <p:cNvSpPr txBox="1"/>
          <p:nvPr/>
        </p:nvSpPr>
        <p:spPr>
          <a:xfrm>
            <a:off x="1489476" y="4717385"/>
            <a:ext cx="51288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Chiến thắng hai cuộc chiến tranh biên giới</a:t>
            </a:r>
            <a:endParaRPr i="1"/>
          </a:p>
        </p:txBody>
      </p:sp>
      <p:sp>
        <p:nvSpPr>
          <p:cNvPr id="359" name="Google Shape;359;p10"/>
          <p:cNvSpPr txBox="1"/>
          <p:nvPr/>
        </p:nvSpPr>
        <p:spPr>
          <a:xfrm>
            <a:off x="955601" y="5535759"/>
            <a:ext cx="61965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Phía Nam cơ bản xóa bỏ chiếm hữu ruộng đất của đế quốc, phía Bắc từng bước tiến lên sản xuất lớn</a:t>
            </a:r>
            <a:endParaRPr i="1"/>
          </a:p>
        </p:txBody>
      </p:sp>
      <p:sp>
        <p:nvSpPr>
          <p:cNvPr id="360" name="Google Shape;360;p10"/>
          <p:cNvSpPr txBox="1"/>
          <p:nvPr/>
        </p:nvSpPr>
        <p:spPr>
          <a:xfrm>
            <a:off x="1345679" y="6821476"/>
            <a:ext cx="54165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Lưu thông, phân phối rối ren, giá cả tăng vọt, nhập khẩu gấp 4 - 5 lần xuất khẩu</a:t>
            </a:r>
            <a:endParaRPr i="1"/>
          </a:p>
        </p:txBody>
      </p:sp>
      <p:sp>
        <p:nvSpPr>
          <p:cNvPr id="361" name="Google Shape;361;p10"/>
          <p:cNvSpPr txBox="1"/>
          <p:nvPr/>
        </p:nvSpPr>
        <p:spPr>
          <a:xfrm>
            <a:off x="955601" y="8107194"/>
            <a:ext cx="64449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Hiện tượng “xé rào”, “khoán chui” ở miền Bắc</a:t>
            </a:r>
            <a:endParaRPr i="1"/>
          </a:p>
          <a:p>
            <a:pPr indent="0" lvl="0" marL="0" marR="0" rtl="0" algn="ctr">
              <a:lnSpc>
                <a:spcPct val="15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Thí điểm hợp tác xã lúng túng, phức tạp ở miền Nam</a:t>
            </a:r>
            <a:endParaRPr i="1"/>
          </a:p>
        </p:txBody>
      </p:sp>
      <p:grpSp>
        <p:nvGrpSpPr>
          <p:cNvPr id="362" name="Google Shape;362;p10"/>
          <p:cNvGrpSpPr/>
          <p:nvPr/>
        </p:nvGrpSpPr>
        <p:grpSpPr>
          <a:xfrm>
            <a:off x="12930486" y="3125928"/>
            <a:ext cx="2754259" cy="1420552"/>
            <a:chOff x="0" y="-85725"/>
            <a:chExt cx="725402" cy="374137"/>
          </a:xfrm>
        </p:grpSpPr>
        <p:sp>
          <p:nvSpPr>
            <p:cNvPr id="363" name="Google Shape;363;p10"/>
            <p:cNvSpPr/>
            <p:nvPr/>
          </p:nvSpPr>
          <p:spPr>
            <a:xfrm>
              <a:off x="0" y="0"/>
              <a:ext cx="725402" cy="288412"/>
            </a:xfrm>
            <a:custGeom>
              <a:rect b="b" l="l" r="r" t="t"/>
              <a:pathLst>
                <a:path extrusionOk="0" h="288412" w="725402">
                  <a:moveTo>
                    <a:pt x="143355" y="0"/>
                  </a:moveTo>
                  <a:lnTo>
                    <a:pt x="582046" y="0"/>
                  </a:lnTo>
                  <a:cubicBezTo>
                    <a:pt x="620066" y="0"/>
                    <a:pt x="656529" y="15103"/>
                    <a:pt x="683414" y="41988"/>
                  </a:cubicBezTo>
                  <a:cubicBezTo>
                    <a:pt x="710298" y="68872"/>
                    <a:pt x="725402" y="105335"/>
                    <a:pt x="725402" y="143355"/>
                  </a:cubicBezTo>
                  <a:lnTo>
                    <a:pt x="725402" y="145057"/>
                  </a:lnTo>
                  <a:cubicBezTo>
                    <a:pt x="725402" y="183077"/>
                    <a:pt x="710298" y="219540"/>
                    <a:pt x="683414" y="246424"/>
                  </a:cubicBezTo>
                  <a:cubicBezTo>
                    <a:pt x="656529" y="273309"/>
                    <a:pt x="620066" y="288412"/>
                    <a:pt x="582046" y="288412"/>
                  </a:cubicBezTo>
                  <a:lnTo>
                    <a:pt x="143355" y="288412"/>
                  </a:lnTo>
                  <a:cubicBezTo>
                    <a:pt x="105335" y="288412"/>
                    <a:pt x="68872" y="273309"/>
                    <a:pt x="41988" y="246424"/>
                  </a:cubicBezTo>
                  <a:cubicBezTo>
                    <a:pt x="15103" y="219540"/>
                    <a:pt x="0" y="183077"/>
                    <a:pt x="0" y="145057"/>
                  </a:cubicBezTo>
                  <a:lnTo>
                    <a:pt x="0" y="143355"/>
                  </a:lnTo>
                  <a:cubicBezTo>
                    <a:pt x="0" y="105335"/>
                    <a:pt x="15103" y="68872"/>
                    <a:pt x="41988" y="41988"/>
                  </a:cubicBezTo>
                  <a:cubicBezTo>
                    <a:pt x="68872" y="15103"/>
                    <a:pt x="105335" y="0"/>
                    <a:pt x="14335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0"/>
            <p:cNvSpPr txBox="1"/>
            <p:nvPr/>
          </p:nvSpPr>
          <p:spPr>
            <a:xfrm>
              <a:off x="0" y="-85725"/>
              <a:ext cx="725402" cy="3741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6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Nguyên nhân</a:t>
              </a:r>
              <a:endParaRPr i="1"/>
            </a:p>
          </p:txBody>
        </p:sp>
      </p:grpSp>
      <p:sp>
        <p:nvSpPr>
          <p:cNvPr id="365" name="Google Shape;365;p10"/>
          <p:cNvSpPr txBox="1"/>
          <p:nvPr/>
        </p:nvSpPr>
        <p:spPr>
          <a:xfrm>
            <a:off x="11743218" y="4745343"/>
            <a:ext cx="51288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Nền kinh tế thấp kém, thiên tai liên tiếp</a:t>
            </a:r>
            <a:endParaRPr i="1"/>
          </a:p>
        </p:txBody>
      </p:sp>
      <p:sp>
        <p:nvSpPr>
          <p:cNvPr id="366" name="Google Shape;366;p10"/>
          <p:cNvSpPr txBox="1"/>
          <p:nvPr/>
        </p:nvSpPr>
        <p:spPr>
          <a:xfrm>
            <a:off x="11209342" y="5563716"/>
            <a:ext cx="61965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Chiến tranh và chính sách cấm vận, bao vây, cô lập của Mỹ và các thế lực thù địch</a:t>
            </a:r>
            <a:endParaRPr i="1"/>
          </a:p>
        </p:txBody>
      </p:sp>
      <p:sp>
        <p:nvSpPr>
          <p:cNvPr id="367" name="Google Shape;367;p10"/>
          <p:cNvSpPr txBox="1"/>
          <p:nvPr/>
        </p:nvSpPr>
        <p:spPr>
          <a:xfrm>
            <a:off x="11599420" y="6849434"/>
            <a:ext cx="54165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Khuyết điểm, sai lầm của Đảng, Nhà nước về lãnh đạo và quản lý kinh tế 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oogle Shape;372;p11"/>
          <p:cNvGrpSpPr/>
          <p:nvPr/>
        </p:nvGrpSpPr>
        <p:grpSpPr>
          <a:xfrm>
            <a:off x="1028700" y="781811"/>
            <a:ext cx="16230600" cy="8302706"/>
            <a:chOff x="0" y="0"/>
            <a:chExt cx="21640800" cy="11070274"/>
          </a:xfrm>
        </p:grpSpPr>
        <p:sp>
          <p:nvSpPr>
            <p:cNvPr id="373" name="Google Shape;373;p11"/>
            <p:cNvSpPr/>
            <p:nvPr/>
          </p:nvSpPr>
          <p:spPr>
            <a:xfrm>
              <a:off x="1368062" y="1901950"/>
              <a:ext cx="19081623" cy="7360414"/>
            </a:xfrm>
            <a:custGeom>
              <a:rect b="b" l="l" r="r" t="t"/>
              <a:pathLst>
                <a:path extrusionOk="0" h="3650808" w="9464596">
                  <a:moveTo>
                    <a:pt x="9462056" y="1110353"/>
                  </a:moveTo>
                  <a:lnTo>
                    <a:pt x="9464596" y="1093560"/>
                  </a:lnTo>
                  <a:lnTo>
                    <a:pt x="9458246" y="1097758"/>
                  </a:lnTo>
                  <a:lnTo>
                    <a:pt x="9458246" y="1071169"/>
                  </a:lnTo>
                  <a:cubicBezTo>
                    <a:pt x="9458246" y="1069770"/>
                    <a:pt x="9456976" y="1065571"/>
                    <a:pt x="9455706" y="1059974"/>
                  </a:cubicBezTo>
                  <a:lnTo>
                    <a:pt x="9455706" y="1057175"/>
                  </a:lnTo>
                  <a:lnTo>
                    <a:pt x="9454436" y="1057175"/>
                  </a:lnTo>
                  <a:cubicBezTo>
                    <a:pt x="9453166" y="1051577"/>
                    <a:pt x="9449356" y="1051577"/>
                    <a:pt x="9448086" y="1051577"/>
                  </a:cubicBezTo>
                  <a:cubicBezTo>
                    <a:pt x="9448086" y="1006795"/>
                    <a:pt x="9449356" y="960613"/>
                    <a:pt x="9450626" y="915831"/>
                  </a:cubicBezTo>
                  <a:cubicBezTo>
                    <a:pt x="9450626" y="903236"/>
                    <a:pt x="9451896" y="892041"/>
                    <a:pt x="9451896" y="879446"/>
                  </a:cubicBezTo>
                  <a:lnTo>
                    <a:pt x="9455706" y="879446"/>
                  </a:lnTo>
                  <a:lnTo>
                    <a:pt x="9455706" y="847090"/>
                  </a:lnTo>
                  <a:lnTo>
                    <a:pt x="9459516" y="847090"/>
                  </a:lnTo>
                  <a:lnTo>
                    <a:pt x="9459516" y="816610"/>
                  </a:lnTo>
                  <a:cubicBezTo>
                    <a:pt x="9462056" y="781050"/>
                    <a:pt x="9464596" y="726440"/>
                    <a:pt x="9462056" y="692150"/>
                  </a:cubicBezTo>
                  <a:cubicBezTo>
                    <a:pt x="9463326" y="674370"/>
                    <a:pt x="9460786" y="652780"/>
                    <a:pt x="9459516" y="641350"/>
                  </a:cubicBezTo>
                  <a:lnTo>
                    <a:pt x="9460786" y="641350"/>
                  </a:lnTo>
                  <a:lnTo>
                    <a:pt x="9456976" y="542290"/>
                  </a:lnTo>
                  <a:lnTo>
                    <a:pt x="9458246" y="541020"/>
                  </a:lnTo>
                  <a:lnTo>
                    <a:pt x="9458246" y="537210"/>
                  </a:lnTo>
                  <a:cubicBezTo>
                    <a:pt x="9458246" y="502920"/>
                    <a:pt x="9456976" y="468630"/>
                    <a:pt x="9456976" y="431800"/>
                  </a:cubicBezTo>
                  <a:cubicBezTo>
                    <a:pt x="9454436" y="361950"/>
                    <a:pt x="9453166" y="290830"/>
                    <a:pt x="9459516" y="213360"/>
                  </a:cubicBezTo>
                  <a:lnTo>
                    <a:pt x="9459516" y="207010"/>
                  </a:lnTo>
                  <a:cubicBezTo>
                    <a:pt x="9458246" y="191770"/>
                    <a:pt x="9458246" y="176530"/>
                    <a:pt x="9458246" y="158750"/>
                  </a:cubicBezTo>
                  <a:lnTo>
                    <a:pt x="9458246" y="80010"/>
                  </a:lnTo>
                  <a:lnTo>
                    <a:pt x="9463326" y="59690"/>
                  </a:lnTo>
                  <a:lnTo>
                    <a:pt x="9463326" y="8890"/>
                  </a:lnTo>
                  <a:lnTo>
                    <a:pt x="9456976" y="8890"/>
                  </a:lnTo>
                  <a:cubicBezTo>
                    <a:pt x="9418876" y="8890"/>
                    <a:pt x="9362996" y="7620"/>
                    <a:pt x="9347756" y="7620"/>
                  </a:cubicBezTo>
                  <a:cubicBezTo>
                    <a:pt x="9319816" y="7620"/>
                    <a:pt x="9304576" y="7620"/>
                    <a:pt x="9296956" y="8890"/>
                  </a:cubicBezTo>
                  <a:cubicBezTo>
                    <a:pt x="9263936" y="0"/>
                    <a:pt x="9185196" y="1270"/>
                    <a:pt x="9108996" y="3810"/>
                  </a:cubicBezTo>
                  <a:cubicBezTo>
                    <a:pt x="9070896" y="5080"/>
                    <a:pt x="9034066" y="5080"/>
                    <a:pt x="9008666" y="3810"/>
                  </a:cubicBezTo>
                  <a:lnTo>
                    <a:pt x="9004856" y="3810"/>
                  </a:lnTo>
                  <a:lnTo>
                    <a:pt x="9002316" y="10160"/>
                  </a:lnTo>
                  <a:cubicBezTo>
                    <a:pt x="8951516" y="10160"/>
                    <a:pt x="8901986" y="11430"/>
                    <a:pt x="8837216" y="13970"/>
                  </a:cubicBezTo>
                  <a:lnTo>
                    <a:pt x="8825786" y="13970"/>
                  </a:lnTo>
                  <a:lnTo>
                    <a:pt x="8827056" y="16510"/>
                  </a:lnTo>
                  <a:lnTo>
                    <a:pt x="8794036" y="16510"/>
                  </a:lnTo>
                  <a:lnTo>
                    <a:pt x="8794036" y="21590"/>
                  </a:lnTo>
                  <a:cubicBezTo>
                    <a:pt x="8771175" y="21590"/>
                    <a:pt x="8747046" y="20320"/>
                    <a:pt x="8720375" y="19050"/>
                  </a:cubicBezTo>
                  <a:cubicBezTo>
                    <a:pt x="8697516" y="17780"/>
                    <a:pt x="8674656" y="17780"/>
                    <a:pt x="8651796" y="16510"/>
                  </a:cubicBezTo>
                  <a:lnTo>
                    <a:pt x="8651796" y="15240"/>
                  </a:lnTo>
                  <a:cubicBezTo>
                    <a:pt x="8644175" y="13970"/>
                    <a:pt x="8635286" y="13970"/>
                    <a:pt x="8627666" y="12700"/>
                  </a:cubicBezTo>
                  <a:lnTo>
                    <a:pt x="8626396" y="44450"/>
                  </a:lnTo>
                  <a:lnTo>
                    <a:pt x="8622586" y="44450"/>
                  </a:lnTo>
                  <a:lnTo>
                    <a:pt x="8622586" y="13970"/>
                  </a:lnTo>
                  <a:cubicBezTo>
                    <a:pt x="8449099" y="10160"/>
                    <a:pt x="8218767" y="12700"/>
                    <a:pt x="7994052" y="15240"/>
                  </a:cubicBezTo>
                  <a:cubicBezTo>
                    <a:pt x="7763720" y="17780"/>
                    <a:pt x="7544625" y="20320"/>
                    <a:pt x="7342381" y="16510"/>
                  </a:cubicBezTo>
                  <a:cubicBezTo>
                    <a:pt x="7246878" y="17780"/>
                    <a:pt x="7173846" y="17780"/>
                    <a:pt x="7112050" y="16510"/>
                  </a:cubicBezTo>
                  <a:lnTo>
                    <a:pt x="7112050" y="15240"/>
                  </a:lnTo>
                  <a:lnTo>
                    <a:pt x="6921043" y="12700"/>
                  </a:lnTo>
                  <a:lnTo>
                    <a:pt x="6921043" y="16510"/>
                  </a:lnTo>
                  <a:cubicBezTo>
                    <a:pt x="6859246" y="16510"/>
                    <a:pt x="6791833" y="17780"/>
                    <a:pt x="6718800" y="17780"/>
                  </a:cubicBezTo>
                  <a:lnTo>
                    <a:pt x="6673857" y="12700"/>
                  </a:lnTo>
                  <a:lnTo>
                    <a:pt x="6645768" y="12700"/>
                  </a:lnTo>
                  <a:cubicBezTo>
                    <a:pt x="6572736" y="11430"/>
                    <a:pt x="6539030" y="11430"/>
                    <a:pt x="6527793" y="19050"/>
                  </a:cubicBezTo>
                  <a:lnTo>
                    <a:pt x="6527793" y="21590"/>
                  </a:lnTo>
                  <a:cubicBezTo>
                    <a:pt x="6499704" y="22860"/>
                    <a:pt x="6471614" y="22860"/>
                    <a:pt x="6449143" y="24130"/>
                  </a:cubicBezTo>
                  <a:cubicBezTo>
                    <a:pt x="6392965" y="19050"/>
                    <a:pt x="6319932" y="20320"/>
                    <a:pt x="6235665" y="20320"/>
                  </a:cubicBezTo>
                  <a:cubicBezTo>
                    <a:pt x="6151397" y="21590"/>
                    <a:pt x="6061512" y="21590"/>
                    <a:pt x="5999715" y="16510"/>
                  </a:cubicBezTo>
                  <a:lnTo>
                    <a:pt x="5994097" y="15240"/>
                  </a:lnTo>
                  <a:lnTo>
                    <a:pt x="5982861" y="15240"/>
                  </a:lnTo>
                  <a:cubicBezTo>
                    <a:pt x="5954772" y="16510"/>
                    <a:pt x="5842415" y="17780"/>
                    <a:pt x="5735676" y="19050"/>
                  </a:cubicBezTo>
                  <a:cubicBezTo>
                    <a:pt x="5634555" y="20320"/>
                    <a:pt x="5522198" y="21590"/>
                    <a:pt x="5432312" y="22860"/>
                  </a:cubicBezTo>
                  <a:cubicBezTo>
                    <a:pt x="5415459" y="20320"/>
                    <a:pt x="5381751" y="19050"/>
                    <a:pt x="5342427" y="19050"/>
                  </a:cubicBezTo>
                  <a:cubicBezTo>
                    <a:pt x="5213216" y="20320"/>
                    <a:pt x="5067151" y="21590"/>
                    <a:pt x="4887380" y="21590"/>
                  </a:cubicBezTo>
                  <a:lnTo>
                    <a:pt x="4881763" y="20320"/>
                  </a:lnTo>
                  <a:lnTo>
                    <a:pt x="4853674" y="21590"/>
                  </a:lnTo>
                  <a:cubicBezTo>
                    <a:pt x="4735699" y="21590"/>
                    <a:pt x="4617723" y="20320"/>
                    <a:pt x="4499749" y="20320"/>
                  </a:cubicBezTo>
                  <a:lnTo>
                    <a:pt x="4499749" y="17780"/>
                  </a:lnTo>
                  <a:cubicBezTo>
                    <a:pt x="4466041" y="19050"/>
                    <a:pt x="4432334" y="19050"/>
                    <a:pt x="4404246" y="20320"/>
                  </a:cubicBezTo>
                  <a:lnTo>
                    <a:pt x="4359303" y="20320"/>
                  </a:lnTo>
                  <a:cubicBezTo>
                    <a:pt x="4084027" y="19050"/>
                    <a:pt x="3797517" y="17780"/>
                    <a:pt x="3505389" y="17780"/>
                  </a:cubicBezTo>
                  <a:lnTo>
                    <a:pt x="3494153" y="17780"/>
                  </a:lnTo>
                  <a:lnTo>
                    <a:pt x="3477299" y="22860"/>
                  </a:lnTo>
                  <a:lnTo>
                    <a:pt x="3477299" y="27940"/>
                  </a:lnTo>
                  <a:lnTo>
                    <a:pt x="3466064" y="27940"/>
                  </a:lnTo>
                  <a:lnTo>
                    <a:pt x="3117757" y="16510"/>
                  </a:lnTo>
                  <a:cubicBezTo>
                    <a:pt x="3067197" y="16510"/>
                    <a:pt x="3039107" y="19050"/>
                    <a:pt x="3005400" y="20320"/>
                  </a:cubicBezTo>
                  <a:cubicBezTo>
                    <a:pt x="2954839" y="22860"/>
                    <a:pt x="2909896" y="26670"/>
                    <a:pt x="2763832" y="21590"/>
                  </a:cubicBezTo>
                  <a:lnTo>
                    <a:pt x="2763832" y="24130"/>
                  </a:lnTo>
                  <a:lnTo>
                    <a:pt x="2409908" y="24130"/>
                  </a:lnTo>
                  <a:cubicBezTo>
                    <a:pt x="1999804" y="24130"/>
                    <a:pt x="1527905" y="24130"/>
                    <a:pt x="1162745" y="19050"/>
                  </a:cubicBezTo>
                  <a:lnTo>
                    <a:pt x="1011062" y="17780"/>
                  </a:lnTo>
                  <a:lnTo>
                    <a:pt x="1072859" y="24130"/>
                  </a:lnTo>
                  <a:lnTo>
                    <a:pt x="1039151" y="24130"/>
                  </a:lnTo>
                  <a:cubicBezTo>
                    <a:pt x="893087" y="21590"/>
                    <a:pt x="848360" y="20320"/>
                    <a:pt x="840740" y="24130"/>
                  </a:cubicBezTo>
                  <a:lnTo>
                    <a:pt x="840740" y="21590"/>
                  </a:lnTo>
                  <a:cubicBezTo>
                    <a:pt x="839470" y="21590"/>
                    <a:pt x="839470" y="21590"/>
                    <a:pt x="838200" y="22860"/>
                  </a:cubicBezTo>
                  <a:cubicBezTo>
                    <a:pt x="836930" y="22860"/>
                    <a:pt x="835660" y="21590"/>
                    <a:pt x="833120" y="21590"/>
                  </a:cubicBezTo>
                  <a:lnTo>
                    <a:pt x="833120" y="15240"/>
                  </a:lnTo>
                  <a:cubicBezTo>
                    <a:pt x="797560" y="16510"/>
                    <a:pt x="768350" y="16510"/>
                    <a:pt x="742950" y="15240"/>
                  </a:cubicBezTo>
                  <a:cubicBezTo>
                    <a:pt x="713740" y="13970"/>
                    <a:pt x="687070" y="13970"/>
                    <a:pt x="659130" y="16510"/>
                  </a:cubicBezTo>
                  <a:cubicBezTo>
                    <a:pt x="657860" y="15240"/>
                    <a:pt x="656590" y="12700"/>
                    <a:pt x="652780" y="11430"/>
                  </a:cubicBezTo>
                  <a:lnTo>
                    <a:pt x="650240" y="11430"/>
                  </a:lnTo>
                  <a:cubicBezTo>
                    <a:pt x="646430" y="11430"/>
                    <a:pt x="643890" y="12700"/>
                    <a:pt x="641350" y="12700"/>
                  </a:cubicBezTo>
                  <a:lnTo>
                    <a:pt x="641350" y="7620"/>
                  </a:lnTo>
                  <a:cubicBezTo>
                    <a:pt x="572770" y="7620"/>
                    <a:pt x="551180" y="15240"/>
                    <a:pt x="541020" y="21590"/>
                  </a:cubicBezTo>
                  <a:cubicBezTo>
                    <a:pt x="486410" y="20320"/>
                    <a:pt x="438150" y="19050"/>
                    <a:pt x="391160" y="15240"/>
                  </a:cubicBezTo>
                  <a:lnTo>
                    <a:pt x="391160" y="20320"/>
                  </a:lnTo>
                  <a:lnTo>
                    <a:pt x="373380" y="20320"/>
                  </a:lnTo>
                  <a:lnTo>
                    <a:pt x="373380" y="22860"/>
                  </a:lnTo>
                  <a:lnTo>
                    <a:pt x="298450" y="22860"/>
                  </a:lnTo>
                  <a:lnTo>
                    <a:pt x="251460" y="19050"/>
                  </a:lnTo>
                  <a:lnTo>
                    <a:pt x="250190" y="19050"/>
                  </a:lnTo>
                  <a:cubicBezTo>
                    <a:pt x="240030" y="22860"/>
                    <a:pt x="205740" y="22860"/>
                    <a:pt x="173990" y="22860"/>
                  </a:cubicBezTo>
                  <a:cubicBezTo>
                    <a:pt x="146050" y="22860"/>
                    <a:pt x="120650" y="22860"/>
                    <a:pt x="107950" y="25400"/>
                  </a:cubicBezTo>
                  <a:lnTo>
                    <a:pt x="100330" y="27940"/>
                  </a:lnTo>
                  <a:lnTo>
                    <a:pt x="45720" y="27940"/>
                  </a:lnTo>
                  <a:lnTo>
                    <a:pt x="45720" y="34290"/>
                  </a:lnTo>
                  <a:lnTo>
                    <a:pt x="29210" y="34290"/>
                  </a:lnTo>
                  <a:lnTo>
                    <a:pt x="29210" y="40640"/>
                  </a:lnTo>
                  <a:cubicBezTo>
                    <a:pt x="29210" y="50800"/>
                    <a:pt x="29210" y="62230"/>
                    <a:pt x="27940" y="76200"/>
                  </a:cubicBezTo>
                  <a:lnTo>
                    <a:pt x="27940" y="87630"/>
                  </a:lnTo>
                  <a:cubicBezTo>
                    <a:pt x="27940" y="97790"/>
                    <a:pt x="27940" y="105410"/>
                    <a:pt x="26670" y="114300"/>
                  </a:cubicBezTo>
                  <a:lnTo>
                    <a:pt x="25400" y="130810"/>
                  </a:lnTo>
                  <a:cubicBezTo>
                    <a:pt x="21590" y="194310"/>
                    <a:pt x="22860" y="208280"/>
                    <a:pt x="22860" y="222250"/>
                  </a:cubicBezTo>
                  <a:cubicBezTo>
                    <a:pt x="24130" y="236220"/>
                    <a:pt x="24130" y="248920"/>
                    <a:pt x="20320" y="311150"/>
                  </a:cubicBezTo>
                  <a:lnTo>
                    <a:pt x="19050" y="328930"/>
                  </a:lnTo>
                  <a:lnTo>
                    <a:pt x="30480" y="316230"/>
                  </a:lnTo>
                  <a:cubicBezTo>
                    <a:pt x="31750" y="328930"/>
                    <a:pt x="29210" y="356870"/>
                    <a:pt x="27940" y="378460"/>
                  </a:cubicBezTo>
                  <a:cubicBezTo>
                    <a:pt x="26670" y="412750"/>
                    <a:pt x="22860" y="450850"/>
                    <a:pt x="25400" y="485140"/>
                  </a:cubicBezTo>
                  <a:lnTo>
                    <a:pt x="16510" y="457200"/>
                  </a:lnTo>
                  <a:lnTo>
                    <a:pt x="17780" y="504190"/>
                  </a:lnTo>
                  <a:cubicBezTo>
                    <a:pt x="17780" y="519430"/>
                    <a:pt x="19050" y="535940"/>
                    <a:pt x="19050" y="552450"/>
                  </a:cubicBezTo>
                  <a:cubicBezTo>
                    <a:pt x="16510" y="565150"/>
                    <a:pt x="13970" y="577850"/>
                    <a:pt x="12700" y="588010"/>
                  </a:cubicBezTo>
                  <a:lnTo>
                    <a:pt x="7620" y="588010"/>
                  </a:lnTo>
                  <a:cubicBezTo>
                    <a:pt x="3810" y="640080"/>
                    <a:pt x="5080" y="643890"/>
                    <a:pt x="8890" y="647700"/>
                  </a:cubicBezTo>
                  <a:cubicBezTo>
                    <a:pt x="10160" y="648970"/>
                    <a:pt x="12700" y="650240"/>
                    <a:pt x="13970" y="650240"/>
                  </a:cubicBezTo>
                  <a:cubicBezTo>
                    <a:pt x="15240" y="652780"/>
                    <a:pt x="16510" y="659130"/>
                    <a:pt x="16510" y="675640"/>
                  </a:cubicBezTo>
                  <a:cubicBezTo>
                    <a:pt x="15240" y="675640"/>
                    <a:pt x="13970" y="675640"/>
                    <a:pt x="11430" y="676910"/>
                  </a:cubicBezTo>
                  <a:cubicBezTo>
                    <a:pt x="6350" y="679450"/>
                    <a:pt x="5080" y="685800"/>
                    <a:pt x="5080" y="712470"/>
                  </a:cubicBezTo>
                  <a:cubicBezTo>
                    <a:pt x="3810" y="722630"/>
                    <a:pt x="5080" y="748030"/>
                    <a:pt x="7620" y="779780"/>
                  </a:cubicBezTo>
                  <a:cubicBezTo>
                    <a:pt x="8890" y="800100"/>
                    <a:pt x="10160" y="822960"/>
                    <a:pt x="11430" y="845820"/>
                  </a:cubicBezTo>
                  <a:lnTo>
                    <a:pt x="38100" y="845820"/>
                  </a:lnTo>
                  <a:lnTo>
                    <a:pt x="11430" y="845820"/>
                  </a:lnTo>
                  <a:lnTo>
                    <a:pt x="11430" y="857250"/>
                  </a:lnTo>
                  <a:cubicBezTo>
                    <a:pt x="7620" y="861253"/>
                    <a:pt x="6350" y="875247"/>
                    <a:pt x="6350" y="936823"/>
                  </a:cubicBezTo>
                  <a:lnTo>
                    <a:pt x="10160" y="936823"/>
                  </a:lnTo>
                  <a:lnTo>
                    <a:pt x="10160" y="943820"/>
                  </a:lnTo>
                  <a:lnTo>
                    <a:pt x="19050" y="945219"/>
                  </a:lnTo>
                  <a:lnTo>
                    <a:pt x="19050" y="964811"/>
                  </a:lnTo>
                  <a:lnTo>
                    <a:pt x="12700" y="964811"/>
                  </a:lnTo>
                  <a:lnTo>
                    <a:pt x="16510" y="1020789"/>
                  </a:lnTo>
                  <a:lnTo>
                    <a:pt x="16510" y="1029186"/>
                  </a:lnTo>
                  <a:cubicBezTo>
                    <a:pt x="13970" y="1080965"/>
                    <a:pt x="10160" y="1134144"/>
                    <a:pt x="16510" y="1170529"/>
                  </a:cubicBezTo>
                  <a:cubicBezTo>
                    <a:pt x="16510" y="1173328"/>
                    <a:pt x="16510" y="1174728"/>
                    <a:pt x="15240" y="1176127"/>
                  </a:cubicBezTo>
                  <a:lnTo>
                    <a:pt x="12700" y="1177526"/>
                  </a:lnTo>
                  <a:lnTo>
                    <a:pt x="12700" y="1183124"/>
                  </a:lnTo>
                  <a:cubicBezTo>
                    <a:pt x="13970" y="1197119"/>
                    <a:pt x="13970" y="1218110"/>
                    <a:pt x="15240" y="1240501"/>
                  </a:cubicBezTo>
                  <a:cubicBezTo>
                    <a:pt x="16510" y="1285284"/>
                    <a:pt x="19050" y="1335663"/>
                    <a:pt x="21590" y="1359454"/>
                  </a:cubicBezTo>
                  <a:cubicBezTo>
                    <a:pt x="21590" y="1362253"/>
                    <a:pt x="20320" y="1365052"/>
                    <a:pt x="20320" y="1366451"/>
                  </a:cubicBezTo>
                  <a:cubicBezTo>
                    <a:pt x="20320" y="1367850"/>
                    <a:pt x="19050" y="1369250"/>
                    <a:pt x="19050" y="1370649"/>
                  </a:cubicBezTo>
                  <a:lnTo>
                    <a:pt x="21590" y="1370649"/>
                  </a:lnTo>
                  <a:lnTo>
                    <a:pt x="21590" y="1372049"/>
                  </a:lnTo>
                  <a:cubicBezTo>
                    <a:pt x="15240" y="1404236"/>
                    <a:pt x="17780" y="1471409"/>
                    <a:pt x="20320" y="1531585"/>
                  </a:cubicBezTo>
                  <a:cubicBezTo>
                    <a:pt x="21590" y="1576367"/>
                    <a:pt x="24130" y="1632345"/>
                    <a:pt x="20320" y="1643540"/>
                  </a:cubicBezTo>
                  <a:lnTo>
                    <a:pt x="16510" y="1643540"/>
                  </a:lnTo>
                  <a:lnTo>
                    <a:pt x="17780" y="1751297"/>
                  </a:lnTo>
                  <a:lnTo>
                    <a:pt x="11430" y="1751297"/>
                  </a:lnTo>
                  <a:cubicBezTo>
                    <a:pt x="11430" y="1763892"/>
                    <a:pt x="10160" y="1775088"/>
                    <a:pt x="10160" y="1786283"/>
                  </a:cubicBezTo>
                  <a:lnTo>
                    <a:pt x="8890" y="1784884"/>
                  </a:lnTo>
                  <a:lnTo>
                    <a:pt x="10160" y="1801677"/>
                  </a:lnTo>
                  <a:lnTo>
                    <a:pt x="10160" y="1805875"/>
                  </a:lnTo>
                  <a:lnTo>
                    <a:pt x="13970" y="1910834"/>
                  </a:lnTo>
                  <a:lnTo>
                    <a:pt x="21590" y="1910834"/>
                  </a:lnTo>
                  <a:cubicBezTo>
                    <a:pt x="22860" y="1917831"/>
                    <a:pt x="22860" y="1924828"/>
                    <a:pt x="24130" y="1930426"/>
                  </a:cubicBezTo>
                  <a:lnTo>
                    <a:pt x="22860" y="1929026"/>
                  </a:lnTo>
                  <a:lnTo>
                    <a:pt x="21590" y="1951417"/>
                  </a:lnTo>
                  <a:cubicBezTo>
                    <a:pt x="20320" y="1973808"/>
                    <a:pt x="20320" y="1992001"/>
                    <a:pt x="20320" y="2008794"/>
                  </a:cubicBezTo>
                  <a:cubicBezTo>
                    <a:pt x="17780" y="2017191"/>
                    <a:pt x="15240" y="2025588"/>
                    <a:pt x="13970" y="2035384"/>
                  </a:cubicBezTo>
                  <a:lnTo>
                    <a:pt x="12700" y="2039582"/>
                  </a:lnTo>
                  <a:lnTo>
                    <a:pt x="12700" y="2042381"/>
                  </a:lnTo>
                  <a:cubicBezTo>
                    <a:pt x="13970" y="2043781"/>
                    <a:pt x="15240" y="2049378"/>
                    <a:pt x="16510" y="2074568"/>
                  </a:cubicBezTo>
                  <a:cubicBezTo>
                    <a:pt x="16510" y="2108154"/>
                    <a:pt x="19050" y="2136143"/>
                    <a:pt x="22860" y="2179526"/>
                  </a:cubicBezTo>
                  <a:lnTo>
                    <a:pt x="12700" y="2220110"/>
                  </a:lnTo>
                  <a:cubicBezTo>
                    <a:pt x="8890" y="2235504"/>
                    <a:pt x="8890" y="2239702"/>
                    <a:pt x="8890" y="2246699"/>
                  </a:cubicBezTo>
                  <a:cubicBezTo>
                    <a:pt x="8890" y="2252297"/>
                    <a:pt x="8890" y="2260694"/>
                    <a:pt x="5080" y="2284484"/>
                  </a:cubicBezTo>
                  <a:lnTo>
                    <a:pt x="8890" y="2285884"/>
                  </a:lnTo>
                  <a:cubicBezTo>
                    <a:pt x="10160" y="2294280"/>
                    <a:pt x="10160" y="2326467"/>
                    <a:pt x="10160" y="2347459"/>
                  </a:cubicBezTo>
                  <a:cubicBezTo>
                    <a:pt x="10160" y="2389442"/>
                    <a:pt x="10160" y="2404836"/>
                    <a:pt x="12700" y="2409034"/>
                  </a:cubicBezTo>
                  <a:cubicBezTo>
                    <a:pt x="10160" y="2428627"/>
                    <a:pt x="8890" y="2446819"/>
                    <a:pt x="8890" y="2466412"/>
                  </a:cubicBezTo>
                  <a:cubicBezTo>
                    <a:pt x="7620" y="2488802"/>
                    <a:pt x="7620" y="2512593"/>
                    <a:pt x="2540" y="2541981"/>
                  </a:cubicBezTo>
                  <a:lnTo>
                    <a:pt x="0" y="2558774"/>
                  </a:lnTo>
                  <a:lnTo>
                    <a:pt x="6350" y="2554576"/>
                  </a:lnTo>
                  <a:lnTo>
                    <a:pt x="6350" y="2581166"/>
                  </a:lnTo>
                  <a:cubicBezTo>
                    <a:pt x="6350" y="2582565"/>
                    <a:pt x="7620" y="2586763"/>
                    <a:pt x="8890" y="2592361"/>
                  </a:cubicBezTo>
                  <a:lnTo>
                    <a:pt x="8890" y="2595160"/>
                  </a:lnTo>
                  <a:lnTo>
                    <a:pt x="10160" y="2595160"/>
                  </a:lnTo>
                  <a:cubicBezTo>
                    <a:pt x="11430" y="2600758"/>
                    <a:pt x="15240" y="2600758"/>
                    <a:pt x="16510" y="2600758"/>
                  </a:cubicBezTo>
                  <a:cubicBezTo>
                    <a:pt x="16510" y="2645540"/>
                    <a:pt x="15240" y="2691721"/>
                    <a:pt x="13970" y="2736504"/>
                  </a:cubicBezTo>
                  <a:cubicBezTo>
                    <a:pt x="13970" y="2749099"/>
                    <a:pt x="12700" y="2760294"/>
                    <a:pt x="12700" y="2772889"/>
                  </a:cubicBezTo>
                  <a:lnTo>
                    <a:pt x="8890" y="2772889"/>
                  </a:lnTo>
                  <a:lnTo>
                    <a:pt x="8890" y="2803718"/>
                  </a:lnTo>
                  <a:lnTo>
                    <a:pt x="6350" y="2803718"/>
                  </a:lnTo>
                  <a:lnTo>
                    <a:pt x="6350" y="2834198"/>
                  </a:lnTo>
                  <a:cubicBezTo>
                    <a:pt x="3810" y="2869758"/>
                    <a:pt x="1270" y="2924368"/>
                    <a:pt x="3810" y="2958658"/>
                  </a:cubicBezTo>
                  <a:cubicBezTo>
                    <a:pt x="2540" y="2976438"/>
                    <a:pt x="5080" y="2998028"/>
                    <a:pt x="6350" y="3009458"/>
                  </a:cubicBezTo>
                  <a:lnTo>
                    <a:pt x="5080" y="3009458"/>
                  </a:lnTo>
                  <a:lnTo>
                    <a:pt x="8890" y="3108518"/>
                  </a:lnTo>
                  <a:lnTo>
                    <a:pt x="7620" y="3109788"/>
                  </a:lnTo>
                  <a:lnTo>
                    <a:pt x="7620" y="3113598"/>
                  </a:lnTo>
                  <a:cubicBezTo>
                    <a:pt x="7620" y="3147888"/>
                    <a:pt x="8890" y="3182178"/>
                    <a:pt x="8890" y="3219008"/>
                  </a:cubicBezTo>
                  <a:cubicBezTo>
                    <a:pt x="11430" y="3288858"/>
                    <a:pt x="12700" y="3359978"/>
                    <a:pt x="6350" y="3437448"/>
                  </a:cubicBezTo>
                  <a:lnTo>
                    <a:pt x="6350" y="3443798"/>
                  </a:lnTo>
                  <a:cubicBezTo>
                    <a:pt x="7620" y="3459038"/>
                    <a:pt x="7620" y="3474278"/>
                    <a:pt x="7620" y="3492058"/>
                  </a:cubicBezTo>
                  <a:lnTo>
                    <a:pt x="7620" y="3570798"/>
                  </a:lnTo>
                  <a:lnTo>
                    <a:pt x="2540" y="3591118"/>
                  </a:lnTo>
                  <a:lnTo>
                    <a:pt x="2540" y="3641918"/>
                  </a:lnTo>
                  <a:lnTo>
                    <a:pt x="8890" y="3641918"/>
                  </a:lnTo>
                  <a:cubicBezTo>
                    <a:pt x="46990" y="3641918"/>
                    <a:pt x="102870" y="3643188"/>
                    <a:pt x="118110" y="3643188"/>
                  </a:cubicBezTo>
                  <a:cubicBezTo>
                    <a:pt x="146050" y="3643188"/>
                    <a:pt x="161290" y="3643188"/>
                    <a:pt x="168910" y="3641918"/>
                  </a:cubicBezTo>
                  <a:cubicBezTo>
                    <a:pt x="189230" y="3646998"/>
                    <a:pt x="227330" y="3648268"/>
                    <a:pt x="271780" y="3648268"/>
                  </a:cubicBezTo>
                  <a:cubicBezTo>
                    <a:pt x="298450" y="3648268"/>
                    <a:pt x="327660" y="3648268"/>
                    <a:pt x="356870" y="3646998"/>
                  </a:cubicBezTo>
                  <a:cubicBezTo>
                    <a:pt x="394970" y="3645728"/>
                    <a:pt x="431800" y="3645728"/>
                    <a:pt x="457200" y="3646998"/>
                  </a:cubicBezTo>
                  <a:lnTo>
                    <a:pt x="461010" y="3646998"/>
                  </a:lnTo>
                  <a:lnTo>
                    <a:pt x="463550" y="3640648"/>
                  </a:lnTo>
                  <a:cubicBezTo>
                    <a:pt x="514350" y="3640648"/>
                    <a:pt x="563880" y="3639378"/>
                    <a:pt x="628650" y="3636838"/>
                  </a:cubicBezTo>
                  <a:lnTo>
                    <a:pt x="640080" y="3636838"/>
                  </a:lnTo>
                  <a:lnTo>
                    <a:pt x="638810" y="3634298"/>
                  </a:lnTo>
                  <a:lnTo>
                    <a:pt x="671830" y="3634298"/>
                  </a:lnTo>
                  <a:lnTo>
                    <a:pt x="671830" y="3629218"/>
                  </a:lnTo>
                  <a:cubicBezTo>
                    <a:pt x="694690" y="3629218"/>
                    <a:pt x="718820" y="3630488"/>
                    <a:pt x="745490" y="3631758"/>
                  </a:cubicBezTo>
                  <a:cubicBezTo>
                    <a:pt x="763270" y="3633028"/>
                    <a:pt x="781050" y="3633028"/>
                    <a:pt x="798830" y="3634298"/>
                  </a:cubicBezTo>
                  <a:lnTo>
                    <a:pt x="798830" y="3645728"/>
                  </a:lnTo>
                  <a:lnTo>
                    <a:pt x="1151509" y="3645728"/>
                  </a:lnTo>
                  <a:cubicBezTo>
                    <a:pt x="1258248" y="3645728"/>
                    <a:pt x="1359369" y="3644458"/>
                    <a:pt x="1466108" y="3643188"/>
                  </a:cubicBezTo>
                  <a:cubicBezTo>
                    <a:pt x="1696440" y="3640648"/>
                    <a:pt x="1915536" y="3638108"/>
                    <a:pt x="2117779" y="3641918"/>
                  </a:cubicBezTo>
                  <a:cubicBezTo>
                    <a:pt x="2213283" y="3640648"/>
                    <a:pt x="2286315" y="3640648"/>
                    <a:pt x="2348111" y="3641918"/>
                  </a:cubicBezTo>
                  <a:lnTo>
                    <a:pt x="2348111" y="3643188"/>
                  </a:lnTo>
                  <a:lnTo>
                    <a:pt x="2387436" y="3643188"/>
                  </a:lnTo>
                  <a:lnTo>
                    <a:pt x="2533500" y="3645728"/>
                  </a:lnTo>
                  <a:lnTo>
                    <a:pt x="2533500" y="3641918"/>
                  </a:lnTo>
                  <a:cubicBezTo>
                    <a:pt x="2595296" y="3641918"/>
                    <a:pt x="2662711" y="3640648"/>
                    <a:pt x="2735743" y="3640648"/>
                  </a:cubicBezTo>
                  <a:lnTo>
                    <a:pt x="2786303" y="3646998"/>
                  </a:lnTo>
                  <a:lnTo>
                    <a:pt x="2820010" y="3646998"/>
                  </a:lnTo>
                  <a:cubicBezTo>
                    <a:pt x="2893043" y="3648268"/>
                    <a:pt x="2926750" y="3648268"/>
                    <a:pt x="2937986" y="3640648"/>
                  </a:cubicBezTo>
                  <a:lnTo>
                    <a:pt x="2937986" y="3638108"/>
                  </a:lnTo>
                  <a:cubicBezTo>
                    <a:pt x="2966075" y="3636838"/>
                    <a:pt x="2994164" y="3636838"/>
                    <a:pt x="3016635" y="3635568"/>
                  </a:cubicBezTo>
                  <a:cubicBezTo>
                    <a:pt x="3072814" y="3640648"/>
                    <a:pt x="3145846" y="3639378"/>
                    <a:pt x="3230114" y="3639378"/>
                  </a:cubicBezTo>
                  <a:cubicBezTo>
                    <a:pt x="3314382" y="3638108"/>
                    <a:pt x="3404267" y="3638108"/>
                    <a:pt x="3466064" y="3643188"/>
                  </a:cubicBezTo>
                  <a:lnTo>
                    <a:pt x="3471682" y="3644458"/>
                  </a:lnTo>
                  <a:lnTo>
                    <a:pt x="3482917" y="3644458"/>
                  </a:lnTo>
                  <a:cubicBezTo>
                    <a:pt x="3511007" y="3643188"/>
                    <a:pt x="3623363" y="3641918"/>
                    <a:pt x="3730103" y="3640648"/>
                  </a:cubicBezTo>
                  <a:cubicBezTo>
                    <a:pt x="3831224" y="3639378"/>
                    <a:pt x="3943581" y="3638108"/>
                    <a:pt x="4033467" y="3636838"/>
                  </a:cubicBezTo>
                  <a:cubicBezTo>
                    <a:pt x="4050320" y="3639378"/>
                    <a:pt x="4089645" y="3640648"/>
                    <a:pt x="4123353" y="3640648"/>
                  </a:cubicBezTo>
                  <a:cubicBezTo>
                    <a:pt x="4252563" y="3639378"/>
                    <a:pt x="4398627" y="3638108"/>
                    <a:pt x="4578398" y="3638108"/>
                  </a:cubicBezTo>
                  <a:lnTo>
                    <a:pt x="4584017" y="3639378"/>
                  </a:lnTo>
                  <a:lnTo>
                    <a:pt x="4612106" y="3638108"/>
                  </a:lnTo>
                  <a:cubicBezTo>
                    <a:pt x="4730080" y="3638108"/>
                    <a:pt x="4848055" y="3639378"/>
                    <a:pt x="4966030" y="3639378"/>
                  </a:cubicBezTo>
                  <a:lnTo>
                    <a:pt x="4966030" y="3641918"/>
                  </a:lnTo>
                  <a:lnTo>
                    <a:pt x="5061534" y="3639378"/>
                  </a:lnTo>
                  <a:lnTo>
                    <a:pt x="5106476" y="3639378"/>
                  </a:lnTo>
                  <a:cubicBezTo>
                    <a:pt x="5381751" y="3640648"/>
                    <a:pt x="5668261" y="3641918"/>
                    <a:pt x="5960390" y="3641918"/>
                  </a:cubicBezTo>
                  <a:lnTo>
                    <a:pt x="5971626" y="3641918"/>
                  </a:lnTo>
                  <a:lnTo>
                    <a:pt x="5988479" y="3636838"/>
                  </a:lnTo>
                  <a:lnTo>
                    <a:pt x="5988479" y="3631758"/>
                  </a:lnTo>
                  <a:lnTo>
                    <a:pt x="5999715" y="3631758"/>
                  </a:lnTo>
                  <a:lnTo>
                    <a:pt x="6348022" y="3643188"/>
                  </a:lnTo>
                  <a:cubicBezTo>
                    <a:pt x="6398582" y="3643188"/>
                    <a:pt x="6426671" y="3640648"/>
                    <a:pt x="6460379" y="3639378"/>
                  </a:cubicBezTo>
                  <a:cubicBezTo>
                    <a:pt x="6510939" y="3636838"/>
                    <a:pt x="6555882" y="3633028"/>
                    <a:pt x="6701947" y="3638108"/>
                  </a:cubicBezTo>
                  <a:lnTo>
                    <a:pt x="6701947" y="3635568"/>
                  </a:lnTo>
                  <a:lnTo>
                    <a:pt x="7050253" y="3635568"/>
                  </a:lnTo>
                  <a:cubicBezTo>
                    <a:pt x="7460356" y="3635568"/>
                    <a:pt x="7932256" y="3635568"/>
                    <a:pt x="8297416" y="3640648"/>
                  </a:cubicBezTo>
                  <a:lnTo>
                    <a:pt x="8449098" y="3641918"/>
                  </a:lnTo>
                  <a:lnTo>
                    <a:pt x="8387302" y="3635568"/>
                  </a:lnTo>
                  <a:lnTo>
                    <a:pt x="8421008" y="3635568"/>
                  </a:lnTo>
                  <a:cubicBezTo>
                    <a:pt x="8561455" y="3638108"/>
                    <a:pt x="8614966" y="3639378"/>
                    <a:pt x="8622586" y="3635568"/>
                  </a:cubicBezTo>
                  <a:lnTo>
                    <a:pt x="8622586" y="3636838"/>
                  </a:lnTo>
                  <a:cubicBezTo>
                    <a:pt x="8623856" y="3636838"/>
                    <a:pt x="8623856" y="3636838"/>
                    <a:pt x="8625125" y="3635568"/>
                  </a:cubicBezTo>
                  <a:cubicBezTo>
                    <a:pt x="8626396" y="3635568"/>
                    <a:pt x="8627666" y="3636838"/>
                    <a:pt x="8630206" y="3636838"/>
                  </a:cubicBezTo>
                  <a:lnTo>
                    <a:pt x="8630206" y="3643188"/>
                  </a:lnTo>
                  <a:cubicBezTo>
                    <a:pt x="8665766" y="3641918"/>
                    <a:pt x="8694975" y="3641918"/>
                    <a:pt x="8720375" y="3643188"/>
                  </a:cubicBezTo>
                  <a:cubicBezTo>
                    <a:pt x="8749586" y="3644458"/>
                    <a:pt x="8776256" y="3644458"/>
                    <a:pt x="8804196" y="3641918"/>
                  </a:cubicBezTo>
                  <a:cubicBezTo>
                    <a:pt x="8805466" y="3643188"/>
                    <a:pt x="8806736" y="3645728"/>
                    <a:pt x="8810546" y="3646998"/>
                  </a:cubicBezTo>
                  <a:lnTo>
                    <a:pt x="8813086" y="3646998"/>
                  </a:lnTo>
                  <a:cubicBezTo>
                    <a:pt x="8816896" y="3646998"/>
                    <a:pt x="8819436" y="3645728"/>
                    <a:pt x="8821975" y="3645728"/>
                  </a:cubicBezTo>
                  <a:lnTo>
                    <a:pt x="8821975" y="3650808"/>
                  </a:lnTo>
                  <a:cubicBezTo>
                    <a:pt x="8890556" y="3650808"/>
                    <a:pt x="8912146" y="3643188"/>
                    <a:pt x="8922306" y="3636838"/>
                  </a:cubicBezTo>
                  <a:cubicBezTo>
                    <a:pt x="8976916" y="3638108"/>
                    <a:pt x="9025175" y="3640648"/>
                    <a:pt x="9072166" y="3644458"/>
                  </a:cubicBezTo>
                  <a:lnTo>
                    <a:pt x="9072166" y="3639378"/>
                  </a:lnTo>
                  <a:lnTo>
                    <a:pt x="9089946" y="3639378"/>
                  </a:lnTo>
                  <a:lnTo>
                    <a:pt x="9089946" y="3635568"/>
                  </a:lnTo>
                  <a:lnTo>
                    <a:pt x="9164875" y="3635568"/>
                  </a:lnTo>
                  <a:lnTo>
                    <a:pt x="9211866" y="3638108"/>
                  </a:lnTo>
                  <a:lnTo>
                    <a:pt x="9213136" y="3638108"/>
                  </a:lnTo>
                  <a:cubicBezTo>
                    <a:pt x="9223296" y="3634298"/>
                    <a:pt x="9257586" y="3634298"/>
                    <a:pt x="9289336" y="3634298"/>
                  </a:cubicBezTo>
                  <a:cubicBezTo>
                    <a:pt x="9317276" y="3634298"/>
                    <a:pt x="9342676" y="3634298"/>
                    <a:pt x="9354106" y="3631758"/>
                  </a:cubicBezTo>
                  <a:lnTo>
                    <a:pt x="9417606" y="3631758"/>
                  </a:lnTo>
                  <a:lnTo>
                    <a:pt x="9417606" y="3625408"/>
                  </a:lnTo>
                  <a:lnTo>
                    <a:pt x="9434116" y="3625408"/>
                  </a:lnTo>
                  <a:lnTo>
                    <a:pt x="9434116" y="3619058"/>
                  </a:lnTo>
                  <a:cubicBezTo>
                    <a:pt x="9434116" y="3608898"/>
                    <a:pt x="9434116" y="3597468"/>
                    <a:pt x="9435386" y="3584768"/>
                  </a:cubicBezTo>
                  <a:lnTo>
                    <a:pt x="9435386" y="3572068"/>
                  </a:lnTo>
                  <a:cubicBezTo>
                    <a:pt x="9435386" y="3561908"/>
                    <a:pt x="9435386" y="3554288"/>
                    <a:pt x="9436656" y="3545398"/>
                  </a:cubicBezTo>
                  <a:lnTo>
                    <a:pt x="9437926" y="3528888"/>
                  </a:lnTo>
                  <a:cubicBezTo>
                    <a:pt x="9441736" y="3465388"/>
                    <a:pt x="9440466" y="3451418"/>
                    <a:pt x="9440466" y="3437448"/>
                  </a:cubicBezTo>
                  <a:cubicBezTo>
                    <a:pt x="9439196" y="3423478"/>
                    <a:pt x="9439196" y="3410778"/>
                    <a:pt x="9443006" y="3348549"/>
                  </a:cubicBezTo>
                  <a:lnTo>
                    <a:pt x="9444276" y="3330768"/>
                  </a:lnTo>
                  <a:lnTo>
                    <a:pt x="9432846" y="3343468"/>
                  </a:lnTo>
                  <a:cubicBezTo>
                    <a:pt x="9431576" y="3330768"/>
                    <a:pt x="9434116" y="3302828"/>
                    <a:pt x="9435386" y="3281238"/>
                  </a:cubicBezTo>
                  <a:cubicBezTo>
                    <a:pt x="9437926" y="3248218"/>
                    <a:pt x="9441736" y="3210118"/>
                    <a:pt x="9439196" y="3175828"/>
                  </a:cubicBezTo>
                  <a:lnTo>
                    <a:pt x="9448086" y="3203768"/>
                  </a:lnTo>
                  <a:lnTo>
                    <a:pt x="9446816" y="3156778"/>
                  </a:lnTo>
                  <a:cubicBezTo>
                    <a:pt x="9446816" y="3141538"/>
                    <a:pt x="9445546" y="3125028"/>
                    <a:pt x="9445546" y="3108518"/>
                  </a:cubicBezTo>
                  <a:cubicBezTo>
                    <a:pt x="9448086" y="3095818"/>
                    <a:pt x="9450626" y="3083118"/>
                    <a:pt x="9451896" y="3072958"/>
                  </a:cubicBezTo>
                  <a:lnTo>
                    <a:pt x="9456976" y="3072958"/>
                  </a:lnTo>
                  <a:cubicBezTo>
                    <a:pt x="9460786" y="3020888"/>
                    <a:pt x="9459516" y="3017078"/>
                    <a:pt x="9455706" y="3013268"/>
                  </a:cubicBezTo>
                  <a:cubicBezTo>
                    <a:pt x="9454436" y="3011998"/>
                    <a:pt x="9451896" y="3010728"/>
                    <a:pt x="9450626" y="3010728"/>
                  </a:cubicBezTo>
                  <a:cubicBezTo>
                    <a:pt x="9449356" y="3008188"/>
                    <a:pt x="9448086" y="3001838"/>
                    <a:pt x="9448086" y="2985328"/>
                  </a:cubicBezTo>
                  <a:cubicBezTo>
                    <a:pt x="9449356" y="2985328"/>
                    <a:pt x="9450626" y="2985328"/>
                    <a:pt x="9453166" y="2984058"/>
                  </a:cubicBezTo>
                  <a:cubicBezTo>
                    <a:pt x="9458246" y="2981518"/>
                    <a:pt x="9459516" y="2975168"/>
                    <a:pt x="9459516" y="2948498"/>
                  </a:cubicBezTo>
                  <a:cubicBezTo>
                    <a:pt x="9460786" y="2938338"/>
                    <a:pt x="9459516" y="2912938"/>
                    <a:pt x="9456976" y="2881188"/>
                  </a:cubicBezTo>
                  <a:cubicBezTo>
                    <a:pt x="9455706" y="2860868"/>
                    <a:pt x="9454436" y="2838008"/>
                    <a:pt x="9453166" y="2815148"/>
                  </a:cubicBezTo>
                  <a:lnTo>
                    <a:pt x="9453166" y="2792288"/>
                  </a:lnTo>
                  <a:cubicBezTo>
                    <a:pt x="9458246" y="2786883"/>
                    <a:pt x="9459516" y="2768691"/>
                    <a:pt x="9458246" y="2715512"/>
                  </a:cubicBezTo>
                  <a:lnTo>
                    <a:pt x="9454436" y="2715512"/>
                  </a:lnTo>
                  <a:lnTo>
                    <a:pt x="9454436" y="2708515"/>
                  </a:lnTo>
                  <a:lnTo>
                    <a:pt x="9445546" y="2707115"/>
                  </a:lnTo>
                  <a:lnTo>
                    <a:pt x="9445546" y="2687523"/>
                  </a:lnTo>
                  <a:lnTo>
                    <a:pt x="9451896" y="2687523"/>
                  </a:lnTo>
                  <a:lnTo>
                    <a:pt x="9448086" y="2631546"/>
                  </a:lnTo>
                  <a:lnTo>
                    <a:pt x="9448086" y="2623149"/>
                  </a:lnTo>
                  <a:cubicBezTo>
                    <a:pt x="9450626" y="2571370"/>
                    <a:pt x="9454436" y="2518191"/>
                    <a:pt x="9448086" y="2481806"/>
                  </a:cubicBezTo>
                  <a:cubicBezTo>
                    <a:pt x="9448086" y="2479007"/>
                    <a:pt x="9448086" y="2477607"/>
                    <a:pt x="9449356" y="2476208"/>
                  </a:cubicBezTo>
                  <a:lnTo>
                    <a:pt x="9451896" y="2474808"/>
                  </a:lnTo>
                  <a:lnTo>
                    <a:pt x="9451896" y="2469210"/>
                  </a:lnTo>
                  <a:cubicBezTo>
                    <a:pt x="9450626" y="2455216"/>
                    <a:pt x="9450626" y="2434224"/>
                    <a:pt x="9449356" y="2411833"/>
                  </a:cubicBezTo>
                  <a:cubicBezTo>
                    <a:pt x="9448086" y="2367051"/>
                    <a:pt x="9445546" y="2316671"/>
                    <a:pt x="9443006" y="2292881"/>
                  </a:cubicBezTo>
                  <a:cubicBezTo>
                    <a:pt x="9443006" y="2290082"/>
                    <a:pt x="9444276" y="2287283"/>
                    <a:pt x="9444276" y="2285884"/>
                  </a:cubicBezTo>
                  <a:cubicBezTo>
                    <a:pt x="9444276" y="2284484"/>
                    <a:pt x="9444276" y="2283085"/>
                    <a:pt x="9445546" y="2283085"/>
                  </a:cubicBezTo>
                  <a:lnTo>
                    <a:pt x="9440466" y="2280286"/>
                  </a:lnTo>
                  <a:lnTo>
                    <a:pt x="9446816" y="2281685"/>
                  </a:lnTo>
                  <a:lnTo>
                    <a:pt x="9448086" y="2280286"/>
                  </a:lnTo>
                  <a:lnTo>
                    <a:pt x="9448086" y="2278887"/>
                  </a:lnTo>
                  <a:cubicBezTo>
                    <a:pt x="9454436" y="2246699"/>
                    <a:pt x="9451896" y="2179526"/>
                    <a:pt x="9449356" y="2119350"/>
                  </a:cubicBezTo>
                  <a:cubicBezTo>
                    <a:pt x="9448086" y="2074568"/>
                    <a:pt x="9445546" y="2018590"/>
                    <a:pt x="9449356" y="2007395"/>
                  </a:cubicBezTo>
                  <a:lnTo>
                    <a:pt x="9453166" y="2007395"/>
                  </a:lnTo>
                  <a:lnTo>
                    <a:pt x="9451896" y="1899638"/>
                  </a:lnTo>
                  <a:lnTo>
                    <a:pt x="9458246" y="1899638"/>
                  </a:lnTo>
                  <a:cubicBezTo>
                    <a:pt x="9458246" y="1888442"/>
                    <a:pt x="9459516" y="1875848"/>
                    <a:pt x="9459516" y="1864652"/>
                  </a:cubicBezTo>
                  <a:lnTo>
                    <a:pt x="9460786" y="1867451"/>
                  </a:lnTo>
                  <a:lnTo>
                    <a:pt x="9459516" y="1849258"/>
                  </a:lnTo>
                  <a:lnTo>
                    <a:pt x="9459516" y="1846459"/>
                  </a:lnTo>
                  <a:lnTo>
                    <a:pt x="9455706" y="1741501"/>
                  </a:lnTo>
                  <a:lnTo>
                    <a:pt x="9448086" y="1741501"/>
                  </a:lnTo>
                  <a:cubicBezTo>
                    <a:pt x="9446816" y="1734504"/>
                    <a:pt x="9446816" y="1727507"/>
                    <a:pt x="9445546" y="1721909"/>
                  </a:cubicBezTo>
                  <a:lnTo>
                    <a:pt x="9446816" y="1723309"/>
                  </a:lnTo>
                  <a:lnTo>
                    <a:pt x="9448086" y="1700918"/>
                  </a:lnTo>
                  <a:cubicBezTo>
                    <a:pt x="9449356" y="1678526"/>
                    <a:pt x="9449356" y="1660334"/>
                    <a:pt x="9449356" y="1643540"/>
                  </a:cubicBezTo>
                  <a:cubicBezTo>
                    <a:pt x="9451896" y="1635144"/>
                    <a:pt x="9454436" y="1626747"/>
                    <a:pt x="9455706" y="1616951"/>
                  </a:cubicBezTo>
                  <a:lnTo>
                    <a:pt x="9456976" y="1612753"/>
                  </a:lnTo>
                  <a:lnTo>
                    <a:pt x="9453166" y="1609954"/>
                  </a:lnTo>
                  <a:cubicBezTo>
                    <a:pt x="9453166" y="1608554"/>
                    <a:pt x="9450626" y="1602957"/>
                    <a:pt x="9449356" y="1577767"/>
                  </a:cubicBezTo>
                  <a:cubicBezTo>
                    <a:pt x="9449356" y="1544180"/>
                    <a:pt x="9446816" y="1517591"/>
                    <a:pt x="9443006" y="1472809"/>
                  </a:cubicBezTo>
                  <a:lnTo>
                    <a:pt x="9453166" y="1432225"/>
                  </a:lnTo>
                  <a:cubicBezTo>
                    <a:pt x="9456976" y="1416831"/>
                    <a:pt x="9456976" y="1412633"/>
                    <a:pt x="9456976" y="1405635"/>
                  </a:cubicBezTo>
                  <a:cubicBezTo>
                    <a:pt x="9456976" y="1400038"/>
                    <a:pt x="9456976" y="1391641"/>
                    <a:pt x="9460786" y="1367851"/>
                  </a:cubicBezTo>
                  <a:lnTo>
                    <a:pt x="9456976" y="1366451"/>
                  </a:lnTo>
                  <a:cubicBezTo>
                    <a:pt x="9455706" y="1358054"/>
                    <a:pt x="9455706" y="1325867"/>
                    <a:pt x="9455706" y="1304876"/>
                  </a:cubicBezTo>
                  <a:cubicBezTo>
                    <a:pt x="9455706" y="1262892"/>
                    <a:pt x="9455706" y="1247499"/>
                    <a:pt x="9453166" y="1243300"/>
                  </a:cubicBezTo>
                  <a:cubicBezTo>
                    <a:pt x="9455706" y="1223708"/>
                    <a:pt x="9456976" y="1205515"/>
                    <a:pt x="9456976" y="1185923"/>
                  </a:cubicBezTo>
                  <a:cubicBezTo>
                    <a:pt x="9456976" y="1163532"/>
                    <a:pt x="9456976" y="1139742"/>
                    <a:pt x="9462056" y="1110353"/>
                  </a:cubicBezTo>
                  <a:close/>
                  <a:moveTo>
                    <a:pt x="27940" y="495300"/>
                  </a:moveTo>
                  <a:lnTo>
                    <a:pt x="27940" y="488950"/>
                  </a:lnTo>
                  <a:lnTo>
                    <a:pt x="29210" y="488950"/>
                  </a:lnTo>
                  <a:cubicBezTo>
                    <a:pt x="27940" y="491490"/>
                    <a:pt x="27940" y="492760"/>
                    <a:pt x="27940" y="495300"/>
                  </a:cubicBezTo>
                  <a:close/>
                  <a:moveTo>
                    <a:pt x="38100" y="3033588"/>
                  </a:moveTo>
                  <a:cubicBezTo>
                    <a:pt x="38100" y="3029778"/>
                    <a:pt x="36830" y="3027238"/>
                    <a:pt x="36830" y="3024698"/>
                  </a:cubicBezTo>
                  <a:lnTo>
                    <a:pt x="38100" y="3024698"/>
                  </a:lnTo>
                  <a:lnTo>
                    <a:pt x="38100" y="3033588"/>
                  </a:lnTo>
                  <a:close/>
                  <a:moveTo>
                    <a:pt x="9387126" y="546100"/>
                  </a:moveTo>
                  <a:lnTo>
                    <a:pt x="9388396" y="577850"/>
                  </a:lnTo>
                  <a:lnTo>
                    <a:pt x="9379506" y="563880"/>
                  </a:lnTo>
                  <a:lnTo>
                    <a:pt x="9382046" y="591820"/>
                  </a:lnTo>
                  <a:cubicBezTo>
                    <a:pt x="9387126" y="647700"/>
                    <a:pt x="9385856" y="669290"/>
                    <a:pt x="9384586" y="718820"/>
                  </a:cubicBezTo>
                  <a:lnTo>
                    <a:pt x="9383316" y="741680"/>
                  </a:lnTo>
                  <a:lnTo>
                    <a:pt x="9380776" y="762000"/>
                  </a:lnTo>
                  <a:cubicBezTo>
                    <a:pt x="9378236" y="786130"/>
                    <a:pt x="9378236" y="817880"/>
                    <a:pt x="9379506" y="843280"/>
                  </a:cubicBezTo>
                  <a:lnTo>
                    <a:pt x="9375696" y="843280"/>
                  </a:lnTo>
                  <a:lnTo>
                    <a:pt x="9375696" y="887842"/>
                  </a:lnTo>
                  <a:lnTo>
                    <a:pt x="9379506" y="887842"/>
                  </a:lnTo>
                  <a:lnTo>
                    <a:pt x="9384586" y="966211"/>
                  </a:lnTo>
                  <a:lnTo>
                    <a:pt x="9379506" y="966211"/>
                  </a:lnTo>
                  <a:cubicBezTo>
                    <a:pt x="9379506" y="973208"/>
                    <a:pt x="9379506" y="978806"/>
                    <a:pt x="9380776" y="985803"/>
                  </a:cubicBezTo>
                  <a:lnTo>
                    <a:pt x="9371886" y="985803"/>
                  </a:lnTo>
                  <a:lnTo>
                    <a:pt x="9371886" y="988602"/>
                  </a:lnTo>
                  <a:lnTo>
                    <a:pt x="9376966" y="1100557"/>
                  </a:lnTo>
                  <a:cubicBezTo>
                    <a:pt x="9375696" y="1104756"/>
                    <a:pt x="9375696" y="1111753"/>
                    <a:pt x="9374426" y="1121549"/>
                  </a:cubicBezTo>
                  <a:cubicBezTo>
                    <a:pt x="9373156" y="1129945"/>
                    <a:pt x="9371886" y="1142540"/>
                    <a:pt x="9370616" y="1145339"/>
                  </a:cubicBezTo>
                  <a:lnTo>
                    <a:pt x="9369346" y="1145339"/>
                  </a:lnTo>
                  <a:cubicBezTo>
                    <a:pt x="9368076" y="1176127"/>
                    <a:pt x="9369346" y="1212512"/>
                    <a:pt x="9371886" y="1251697"/>
                  </a:cubicBezTo>
                  <a:cubicBezTo>
                    <a:pt x="9374426" y="1296479"/>
                    <a:pt x="9376966" y="1344060"/>
                    <a:pt x="9374426" y="1388842"/>
                  </a:cubicBezTo>
                  <a:lnTo>
                    <a:pt x="9374426" y="1391641"/>
                  </a:lnTo>
                  <a:cubicBezTo>
                    <a:pt x="9375696" y="1395839"/>
                    <a:pt x="9375696" y="1407035"/>
                    <a:pt x="9376966" y="1421029"/>
                  </a:cubicBezTo>
                  <a:cubicBezTo>
                    <a:pt x="9376966" y="1443420"/>
                    <a:pt x="9375696" y="1464412"/>
                    <a:pt x="9375696" y="1486803"/>
                  </a:cubicBezTo>
                  <a:cubicBezTo>
                    <a:pt x="9374426" y="1541381"/>
                    <a:pt x="9371886" y="1598758"/>
                    <a:pt x="9376966" y="1667331"/>
                  </a:cubicBezTo>
                  <a:lnTo>
                    <a:pt x="9368076" y="1721909"/>
                  </a:lnTo>
                  <a:lnTo>
                    <a:pt x="9368076" y="1723308"/>
                  </a:lnTo>
                  <a:cubicBezTo>
                    <a:pt x="9368076" y="1744300"/>
                    <a:pt x="9369346" y="1751297"/>
                    <a:pt x="9375696" y="1752697"/>
                  </a:cubicBezTo>
                  <a:cubicBezTo>
                    <a:pt x="9378236" y="1752697"/>
                    <a:pt x="9379506" y="1752697"/>
                    <a:pt x="9382046" y="1749898"/>
                  </a:cubicBezTo>
                  <a:cubicBezTo>
                    <a:pt x="9382046" y="1756895"/>
                    <a:pt x="9382046" y="1763892"/>
                    <a:pt x="9383316" y="1775088"/>
                  </a:cubicBezTo>
                  <a:cubicBezTo>
                    <a:pt x="9384586" y="1804476"/>
                    <a:pt x="9383316" y="1815672"/>
                    <a:pt x="9383316" y="1821269"/>
                  </a:cubicBezTo>
                  <a:cubicBezTo>
                    <a:pt x="9382046" y="1821269"/>
                    <a:pt x="9380776" y="1821269"/>
                    <a:pt x="9378236" y="1822669"/>
                  </a:cubicBezTo>
                  <a:cubicBezTo>
                    <a:pt x="9374426" y="1825467"/>
                    <a:pt x="9373156" y="1831065"/>
                    <a:pt x="9373156" y="1838062"/>
                  </a:cubicBezTo>
                  <a:lnTo>
                    <a:pt x="9374426" y="1847859"/>
                  </a:lnTo>
                  <a:cubicBezTo>
                    <a:pt x="9378236" y="1878646"/>
                    <a:pt x="9382046" y="1919230"/>
                    <a:pt x="9382046" y="1965412"/>
                  </a:cubicBezTo>
                  <a:lnTo>
                    <a:pt x="9380776" y="1965412"/>
                  </a:lnTo>
                  <a:lnTo>
                    <a:pt x="9380776" y="1958414"/>
                  </a:lnTo>
                  <a:cubicBezTo>
                    <a:pt x="9379506" y="1929026"/>
                    <a:pt x="9378236" y="1926227"/>
                    <a:pt x="9371886" y="1926227"/>
                  </a:cubicBezTo>
                  <a:cubicBezTo>
                    <a:pt x="9364266" y="1926227"/>
                    <a:pt x="9364266" y="1931825"/>
                    <a:pt x="9361726" y="1957015"/>
                  </a:cubicBezTo>
                  <a:lnTo>
                    <a:pt x="9360456" y="1961213"/>
                  </a:lnTo>
                  <a:lnTo>
                    <a:pt x="9364266" y="1964012"/>
                  </a:lnTo>
                  <a:cubicBezTo>
                    <a:pt x="9370616" y="1972409"/>
                    <a:pt x="9370616" y="2035384"/>
                    <a:pt x="9370616" y="2082965"/>
                  </a:cubicBezTo>
                  <a:cubicBezTo>
                    <a:pt x="9370616" y="2165532"/>
                    <a:pt x="9373156" y="2199118"/>
                    <a:pt x="9379506" y="2208914"/>
                  </a:cubicBezTo>
                  <a:lnTo>
                    <a:pt x="9378236" y="2221509"/>
                  </a:lnTo>
                  <a:lnTo>
                    <a:pt x="9375696" y="2221509"/>
                  </a:lnTo>
                  <a:cubicBezTo>
                    <a:pt x="9371886" y="2262093"/>
                    <a:pt x="9374426" y="2277487"/>
                    <a:pt x="9378236" y="2295680"/>
                  </a:cubicBezTo>
                  <a:cubicBezTo>
                    <a:pt x="9382046" y="2312473"/>
                    <a:pt x="9385856" y="2332065"/>
                    <a:pt x="9384586" y="2382445"/>
                  </a:cubicBezTo>
                  <a:cubicBezTo>
                    <a:pt x="9383316" y="2400638"/>
                    <a:pt x="9383316" y="2413233"/>
                    <a:pt x="9382046" y="2418830"/>
                  </a:cubicBezTo>
                  <a:lnTo>
                    <a:pt x="9378236" y="2418830"/>
                  </a:lnTo>
                  <a:lnTo>
                    <a:pt x="9382046" y="2497199"/>
                  </a:lnTo>
                  <a:lnTo>
                    <a:pt x="9382046" y="2501398"/>
                  </a:lnTo>
                  <a:lnTo>
                    <a:pt x="9379506" y="2501398"/>
                  </a:lnTo>
                  <a:lnTo>
                    <a:pt x="9380776" y="2586763"/>
                  </a:lnTo>
                  <a:lnTo>
                    <a:pt x="9375696" y="2576967"/>
                  </a:lnTo>
                  <a:lnTo>
                    <a:pt x="9380776" y="2611953"/>
                  </a:lnTo>
                  <a:cubicBezTo>
                    <a:pt x="9382046" y="2621749"/>
                    <a:pt x="9384586" y="2638542"/>
                    <a:pt x="9385856" y="2653936"/>
                  </a:cubicBezTo>
                  <a:lnTo>
                    <a:pt x="9382046" y="2669331"/>
                  </a:lnTo>
                  <a:cubicBezTo>
                    <a:pt x="9373156" y="2701517"/>
                    <a:pt x="9374426" y="2716911"/>
                    <a:pt x="9375696" y="2740702"/>
                  </a:cubicBezTo>
                  <a:cubicBezTo>
                    <a:pt x="9376966" y="2750498"/>
                    <a:pt x="9376966" y="2761693"/>
                    <a:pt x="9378236" y="2777087"/>
                  </a:cubicBezTo>
                  <a:lnTo>
                    <a:pt x="9373156" y="2794828"/>
                  </a:lnTo>
                  <a:cubicBezTo>
                    <a:pt x="9371886" y="2798638"/>
                    <a:pt x="9371886" y="2801178"/>
                    <a:pt x="9370616" y="2804988"/>
                  </a:cubicBezTo>
                  <a:lnTo>
                    <a:pt x="9378236" y="2804988"/>
                  </a:lnTo>
                  <a:lnTo>
                    <a:pt x="9378236" y="2815148"/>
                  </a:lnTo>
                  <a:lnTo>
                    <a:pt x="9373156" y="2815148"/>
                  </a:lnTo>
                  <a:cubicBezTo>
                    <a:pt x="9370616" y="2827848"/>
                    <a:pt x="9369346" y="2849438"/>
                    <a:pt x="9368076" y="2877378"/>
                  </a:cubicBezTo>
                  <a:cubicBezTo>
                    <a:pt x="9366806" y="2897698"/>
                    <a:pt x="9366806" y="2919288"/>
                    <a:pt x="9364266" y="2944688"/>
                  </a:cubicBezTo>
                  <a:lnTo>
                    <a:pt x="9376966" y="2945958"/>
                  </a:lnTo>
                  <a:cubicBezTo>
                    <a:pt x="9378236" y="2943418"/>
                    <a:pt x="9378236" y="2937068"/>
                    <a:pt x="9379506" y="2930718"/>
                  </a:cubicBezTo>
                  <a:lnTo>
                    <a:pt x="9383316" y="2930718"/>
                  </a:lnTo>
                  <a:cubicBezTo>
                    <a:pt x="9383316" y="2938338"/>
                    <a:pt x="9384586" y="2947228"/>
                    <a:pt x="9385856" y="2956118"/>
                  </a:cubicBezTo>
                  <a:cubicBezTo>
                    <a:pt x="9380776" y="2962468"/>
                    <a:pt x="9380776" y="2980248"/>
                    <a:pt x="9382046" y="3018348"/>
                  </a:cubicBezTo>
                  <a:lnTo>
                    <a:pt x="9382046" y="3028508"/>
                  </a:lnTo>
                  <a:lnTo>
                    <a:pt x="9373156" y="3025968"/>
                  </a:lnTo>
                  <a:lnTo>
                    <a:pt x="9373156" y="3036128"/>
                  </a:lnTo>
                  <a:cubicBezTo>
                    <a:pt x="9374426" y="3066608"/>
                    <a:pt x="9376966" y="3075498"/>
                    <a:pt x="9379506" y="3086928"/>
                  </a:cubicBezTo>
                  <a:cubicBezTo>
                    <a:pt x="9380776" y="3092008"/>
                    <a:pt x="9382046" y="3098358"/>
                    <a:pt x="9383316" y="3107248"/>
                  </a:cubicBezTo>
                  <a:cubicBezTo>
                    <a:pt x="9382046" y="3154238"/>
                    <a:pt x="9376966" y="3166938"/>
                    <a:pt x="9371886" y="3177098"/>
                  </a:cubicBezTo>
                  <a:lnTo>
                    <a:pt x="9370616" y="3179638"/>
                  </a:lnTo>
                  <a:lnTo>
                    <a:pt x="9370616" y="3182178"/>
                  </a:lnTo>
                  <a:cubicBezTo>
                    <a:pt x="9370616" y="3211388"/>
                    <a:pt x="9370616" y="3215198"/>
                    <a:pt x="9376966" y="3216468"/>
                  </a:cubicBezTo>
                  <a:cubicBezTo>
                    <a:pt x="9379506" y="3216468"/>
                    <a:pt x="9380776" y="3216468"/>
                    <a:pt x="9382046" y="3215198"/>
                  </a:cubicBezTo>
                  <a:lnTo>
                    <a:pt x="9382046" y="3222818"/>
                  </a:lnTo>
                  <a:cubicBezTo>
                    <a:pt x="9379506" y="3288858"/>
                    <a:pt x="9382046" y="3337118"/>
                    <a:pt x="9385856" y="3410778"/>
                  </a:cubicBezTo>
                  <a:lnTo>
                    <a:pt x="9387126" y="3423478"/>
                  </a:lnTo>
                  <a:cubicBezTo>
                    <a:pt x="9380776" y="3423478"/>
                    <a:pt x="9380776" y="3429828"/>
                    <a:pt x="9379506" y="3432368"/>
                  </a:cubicBezTo>
                  <a:lnTo>
                    <a:pt x="9379506" y="3433638"/>
                  </a:lnTo>
                  <a:lnTo>
                    <a:pt x="9383316" y="3459038"/>
                  </a:lnTo>
                  <a:lnTo>
                    <a:pt x="9380776" y="3455228"/>
                  </a:lnTo>
                  <a:lnTo>
                    <a:pt x="9382046" y="3483168"/>
                  </a:lnTo>
                  <a:cubicBezTo>
                    <a:pt x="9383316" y="3499678"/>
                    <a:pt x="9384586" y="3503488"/>
                    <a:pt x="9387126" y="3507298"/>
                  </a:cubicBezTo>
                  <a:cubicBezTo>
                    <a:pt x="9388396" y="3509838"/>
                    <a:pt x="9390936" y="3512378"/>
                    <a:pt x="9392206" y="3542858"/>
                  </a:cubicBezTo>
                  <a:lnTo>
                    <a:pt x="9392206" y="3545398"/>
                  </a:lnTo>
                  <a:cubicBezTo>
                    <a:pt x="9394746" y="3551748"/>
                    <a:pt x="9393476" y="3566988"/>
                    <a:pt x="9392206" y="3577148"/>
                  </a:cubicBezTo>
                  <a:lnTo>
                    <a:pt x="9378236" y="3575878"/>
                  </a:lnTo>
                  <a:lnTo>
                    <a:pt x="9352836" y="3573338"/>
                  </a:lnTo>
                  <a:cubicBezTo>
                    <a:pt x="9332516" y="3572068"/>
                    <a:pt x="9313466" y="3573338"/>
                    <a:pt x="9298226" y="3574608"/>
                  </a:cubicBezTo>
                  <a:lnTo>
                    <a:pt x="9298226" y="3570798"/>
                  </a:lnTo>
                  <a:lnTo>
                    <a:pt x="9293146" y="3568258"/>
                  </a:lnTo>
                  <a:lnTo>
                    <a:pt x="9246156" y="3572068"/>
                  </a:lnTo>
                  <a:cubicBezTo>
                    <a:pt x="9201706" y="3574608"/>
                    <a:pt x="9194086" y="3575878"/>
                    <a:pt x="9148366" y="3580958"/>
                  </a:cubicBezTo>
                  <a:cubicBezTo>
                    <a:pt x="9121696" y="3578418"/>
                    <a:pt x="9095026" y="3577148"/>
                    <a:pt x="9068356" y="3577148"/>
                  </a:cubicBezTo>
                  <a:lnTo>
                    <a:pt x="9054386" y="3577148"/>
                  </a:lnTo>
                  <a:cubicBezTo>
                    <a:pt x="9044226" y="3575878"/>
                    <a:pt x="9031526" y="3574608"/>
                    <a:pt x="9015016" y="3574608"/>
                  </a:cubicBezTo>
                  <a:lnTo>
                    <a:pt x="9015016" y="3577148"/>
                  </a:lnTo>
                  <a:lnTo>
                    <a:pt x="9012476" y="3577148"/>
                  </a:lnTo>
                  <a:cubicBezTo>
                    <a:pt x="9011206" y="3575878"/>
                    <a:pt x="9009936" y="3575878"/>
                    <a:pt x="9008666" y="3574608"/>
                  </a:cubicBezTo>
                  <a:lnTo>
                    <a:pt x="9006126" y="3574608"/>
                  </a:lnTo>
                  <a:cubicBezTo>
                    <a:pt x="8994696" y="3577148"/>
                    <a:pt x="8981996" y="3578418"/>
                    <a:pt x="8966756" y="3579688"/>
                  </a:cubicBezTo>
                  <a:lnTo>
                    <a:pt x="8948976" y="3572068"/>
                  </a:lnTo>
                  <a:lnTo>
                    <a:pt x="8942626" y="3577148"/>
                  </a:lnTo>
                  <a:lnTo>
                    <a:pt x="8827056" y="3572068"/>
                  </a:lnTo>
                  <a:cubicBezTo>
                    <a:pt x="8809276" y="3574608"/>
                    <a:pt x="8791496" y="3575878"/>
                    <a:pt x="8774986" y="3578418"/>
                  </a:cubicBezTo>
                  <a:cubicBezTo>
                    <a:pt x="8749586" y="3578418"/>
                    <a:pt x="8725456" y="3577148"/>
                    <a:pt x="8700056" y="3577148"/>
                  </a:cubicBezTo>
                  <a:lnTo>
                    <a:pt x="8700056" y="3572068"/>
                  </a:lnTo>
                  <a:lnTo>
                    <a:pt x="8649256" y="3575878"/>
                  </a:lnTo>
                  <a:cubicBezTo>
                    <a:pt x="8640366" y="3575878"/>
                    <a:pt x="8632746" y="3575878"/>
                    <a:pt x="8622586" y="3574608"/>
                  </a:cubicBezTo>
                  <a:lnTo>
                    <a:pt x="8622586" y="3573338"/>
                  </a:lnTo>
                  <a:cubicBezTo>
                    <a:pt x="8533367" y="3569528"/>
                    <a:pt x="8376068" y="3568258"/>
                    <a:pt x="8190678" y="3568258"/>
                  </a:cubicBezTo>
                  <a:lnTo>
                    <a:pt x="8061468" y="3568258"/>
                  </a:lnTo>
                  <a:lnTo>
                    <a:pt x="8112028" y="3573338"/>
                  </a:lnTo>
                  <a:cubicBezTo>
                    <a:pt x="8078321" y="3573338"/>
                    <a:pt x="8055849" y="3572068"/>
                    <a:pt x="8027760" y="3572068"/>
                  </a:cubicBezTo>
                  <a:cubicBezTo>
                    <a:pt x="8010907" y="3572068"/>
                    <a:pt x="7994053" y="3570798"/>
                    <a:pt x="7977200" y="3570798"/>
                  </a:cubicBezTo>
                  <a:lnTo>
                    <a:pt x="7965964" y="3570798"/>
                  </a:lnTo>
                  <a:cubicBezTo>
                    <a:pt x="7949110" y="3572068"/>
                    <a:pt x="7926639" y="3573338"/>
                    <a:pt x="7915403" y="3575878"/>
                  </a:cubicBezTo>
                  <a:lnTo>
                    <a:pt x="7915403" y="3574608"/>
                  </a:lnTo>
                  <a:cubicBezTo>
                    <a:pt x="7786193" y="3570798"/>
                    <a:pt x="7696307" y="3572068"/>
                    <a:pt x="7623275" y="3575878"/>
                  </a:cubicBezTo>
                  <a:lnTo>
                    <a:pt x="7612039" y="3575878"/>
                  </a:lnTo>
                  <a:cubicBezTo>
                    <a:pt x="7342382" y="3575878"/>
                    <a:pt x="7039018" y="3575878"/>
                    <a:pt x="6971605" y="3568258"/>
                  </a:cubicBezTo>
                  <a:lnTo>
                    <a:pt x="6960368" y="3568258"/>
                  </a:lnTo>
                  <a:cubicBezTo>
                    <a:pt x="6864865" y="3568258"/>
                    <a:pt x="6836776" y="3568258"/>
                    <a:pt x="6831158" y="3574608"/>
                  </a:cubicBezTo>
                  <a:lnTo>
                    <a:pt x="6786215" y="3574608"/>
                  </a:lnTo>
                  <a:lnTo>
                    <a:pt x="6713183" y="3570798"/>
                  </a:lnTo>
                  <a:lnTo>
                    <a:pt x="6645769" y="3575878"/>
                  </a:lnTo>
                  <a:cubicBezTo>
                    <a:pt x="6612062" y="3575878"/>
                    <a:pt x="6578355" y="3575878"/>
                    <a:pt x="6555883" y="3574608"/>
                  </a:cubicBezTo>
                  <a:lnTo>
                    <a:pt x="6555883" y="3565718"/>
                  </a:lnTo>
                  <a:cubicBezTo>
                    <a:pt x="6415437" y="3563178"/>
                    <a:pt x="6207576" y="3564448"/>
                    <a:pt x="6055894" y="3565718"/>
                  </a:cubicBezTo>
                  <a:cubicBezTo>
                    <a:pt x="5988480" y="3565718"/>
                    <a:pt x="5926684" y="3566988"/>
                    <a:pt x="5892976" y="3566988"/>
                  </a:cubicBezTo>
                  <a:lnTo>
                    <a:pt x="5892976" y="3569528"/>
                  </a:lnTo>
                  <a:lnTo>
                    <a:pt x="5432313" y="3569528"/>
                  </a:lnTo>
                  <a:lnTo>
                    <a:pt x="5432313" y="3566988"/>
                  </a:lnTo>
                  <a:cubicBezTo>
                    <a:pt x="5415460" y="3568258"/>
                    <a:pt x="5398606" y="3568258"/>
                    <a:pt x="5387370" y="3569528"/>
                  </a:cubicBezTo>
                  <a:lnTo>
                    <a:pt x="5235688" y="3569528"/>
                  </a:lnTo>
                  <a:cubicBezTo>
                    <a:pt x="4836821" y="3569528"/>
                    <a:pt x="4421099" y="3569528"/>
                    <a:pt x="4055939" y="3573338"/>
                  </a:cubicBezTo>
                  <a:lnTo>
                    <a:pt x="4033468" y="3573338"/>
                  </a:lnTo>
                  <a:cubicBezTo>
                    <a:pt x="3994143" y="3573338"/>
                    <a:pt x="3960435" y="3574608"/>
                    <a:pt x="3921111" y="3574608"/>
                  </a:cubicBezTo>
                  <a:lnTo>
                    <a:pt x="3730104" y="3577148"/>
                  </a:lnTo>
                  <a:lnTo>
                    <a:pt x="3769428" y="3579688"/>
                  </a:lnTo>
                  <a:lnTo>
                    <a:pt x="3685161" y="3579688"/>
                  </a:lnTo>
                  <a:cubicBezTo>
                    <a:pt x="3657071" y="3575878"/>
                    <a:pt x="3606511" y="3573338"/>
                    <a:pt x="3572804" y="3570798"/>
                  </a:cubicBezTo>
                  <a:lnTo>
                    <a:pt x="3567186" y="3577148"/>
                  </a:lnTo>
                  <a:lnTo>
                    <a:pt x="3561568" y="3572068"/>
                  </a:lnTo>
                  <a:cubicBezTo>
                    <a:pt x="3544714" y="3573338"/>
                    <a:pt x="3437975" y="3572068"/>
                    <a:pt x="3348089" y="3572068"/>
                  </a:cubicBezTo>
                  <a:lnTo>
                    <a:pt x="3089668" y="3572068"/>
                  </a:lnTo>
                  <a:lnTo>
                    <a:pt x="3089668" y="3575878"/>
                  </a:lnTo>
                  <a:cubicBezTo>
                    <a:pt x="3067197" y="3575878"/>
                    <a:pt x="3050344" y="3575878"/>
                    <a:pt x="3027872" y="3577148"/>
                  </a:cubicBezTo>
                  <a:lnTo>
                    <a:pt x="3022254" y="3577148"/>
                  </a:lnTo>
                  <a:cubicBezTo>
                    <a:pt x="2960458" y="3578418"/>
                    <a:pt x="2893044" y="3579688"/>
                    <a:pt x="2814394" y="3580958"/>
                  </a:cubicBezTo>
                  <a:cubicBezTo>
                    <a:pt x="2820012" y="3579688"/>
                    <a:pt x="2820012" y="3578418"/>
                    <a:pt x="2825629" y="3577148"/>
                  </a:cubicBezTo>
                  <a:cubicBezTo>
                    <a:pt x="2831247" y="3570798"/>
                    <a:pt x="2797540" y="3566988"/>
                    <a:pt x="2780686" y="3565718"/>
                  </a:cubicBezTo>
                  <a:lnTo>
                    <a:pt x="2769451" y="3565718"/>
                  </a:lnTo>
                  <a:cubicBezTo>
                    <a:pt x="2617769" y="3564448"/>
                    <a:pt x="2589680" y="3565718"/>
                    <a:pt x="2567208" y="3569528"/>
                  </a:cubicBezTo>
                  <a:cubicBezTo>
                    <a:pt x="2561590" y="3570798"/>
                    <a:pt x="2544737" y="3572068"/>
                    <a:pt x="2421144" y="3570798"/>
                  </a:cubicBezTo>
                  <a:lnTo>
                    <a:pt x="2409908" y="3570798"/>
                  </a:lnTo>
                  <a:cubicBezTo>
                    <a:pt x="2393055" y="3572068"/>
                    <a:pt x="2381819" y="3573338"/>
                    <a:pt x="2376201" y="3574608"/>
                  </a:cubicBezTo>
                  <a:cubicBezTo>
                    <a:pt x="2230137" y="3575878"/>
                    <a:pt x="2179576" y="3577148"/>
                    <a:pt x="2140251" y="3578418"/>
                  </a:cubicBezTo>
                  <a:lnTo>
                    <a:pt x="1999805" y="3575878"/>
                  </a:lnTo>
                  <a:cubicBezTo>
                    <a:pt x="1949245" y="3574608"/>
                    <a:pt x="1921155" y="3574608"/>
                    <a:pt x="1904302" y="3573338"/>
                  </a:cubicBezTo>
                  <a:lnTo>
                    <a:pt x="1904302" y="3564448"/>
                  </a:lnTo>
                  <a:lnTo>
                    <a:pt x="1235777" y="3561908"/>
                  </a:lnTo>
                  <a:lnTo>
                    <a:pt x="1252631" y="3566988"/>
                  </a:lnTo>
                  <a:cubicBezTo>
                    <a:pt x="1207688" y="3568258"/>
                    <a:pt x="1117802" y="3570798"/>
                    <a:pt x="1056006" y="3570798"/>
                  </a:cubicBezTo>
                  <a:cubicBezTo>
                    <a:pt x="1027917" y="3570798"/>
                    <a:pt x="999828" y="3572068"/>
                    <a:pt x="977356" y="3572068"/>
                  </a:cubicBezTo>
                  <a:lnTo>
                    <a:pt x="840740" y="3572068"/>
                  </a:lnTo>
                  <a:lnTo>
                    <a:pt x="840740" y="3568258"/>
                  </a:lnTo>
                  <a:lnTo>
                    <a:pt x="836930" y="3569528"/>
                  </a:lnTo>
                  <a:cubicBezTo>
                    <a:pt x="830580" y="3570798"/>
                    <a:pt x="805180" y="3572068"/>
                    <a:pt x="778510" y="3573338"/>
                  </a:cubicBezTo>
                  <a:lnTo>
                    <a:pt x="778510" y="3568258"/>
                  </a:lnTo>
                  <a:cubicBezTo>
                    <a:pt x="754380" y="3566988"/>
                    <a:pt x="734060" y="3568258"/>
                    <a:pt x="713740" y="3570798"/>
                  </a:cubicBezTo>
                  <a:cubicBezTo>
                    <a:pt x="687070" y="3573338"/>
                    <a:pt x="660400" y="3575878"/>
                    <a:pt x="623570" y="3570798"/>
                  </a:cubicBezTo>
                  <a:cubicBezTo>
                    <a:pt x="614680" y="3570798"/>
                    <a:pt x="601980" y="3568258"/>
                    <a:pt x="589280" y="3566988"/>
                  </a:cubicBezTo>
                  <a:cubicBezTo>
                    <a:pt x="561340" y="3563178"/>
                    <a:pt x="551180" y="3561908"/>
                    <a:pt x="546100" y="3566988"/>
                  </a:cubicBezTo>
                  <a:lnTo>
                    <a:pt x="544830" y="3568258"/>
                  </a:lnTo>
                  <a:cubicBezTo>
                    <a:pt x="537210" y="3568258"/>
                    <a:pt x="529590" y="3568258"/>
                    <a:pt x="520700" y="3569528"/>
                  </a:cubicBezTo>
                  <a:cubicBezTo>
                    <a:pt x="497840" y="3570798"/>
                    <a:pt x="474980" y="3572068"/>
                    <a:pt x="448310" y="3568258"/>
                  </a:cubicBezTo>
                  <a:lnTo>
                    <a:pt x="445770" y="3568258"/>
                  </a:lnTo>
                  <a:cubicBezTo>
                    <a:pt x="444500" y="3568258"/>
                    <a:pt x="443230" y="3568258"/>
                    <a:pt x="443230" y="3569528"/>
                  </a:cubicBezTo>
                  <a:lnTo>
                    <a:pt x="429260" y="3566988"/>
                  </a:lnTo>
                  <a:cubicBezTo>
                    <a:pt x="416560" y="3564448"/>
                    <a:pt x="393700" y="3565718"/>
                    <a:pt x="373380" y="3566988"/>
                  </a:cubicBezTo>
                  <a:cubicBezTo>
                    <a:pt x="363220" y="3566988"/>
                    <a:pt x="351790" y="3568258"/>
                    <a:pt x="346710" y="3568258"/>
                  </a:cubicBezTo>
                  <a:lnTo>
                    <a:pt x="345440" y="3563178"/>
                  </a:lnTo>
                  <a:cubicBezTo>
                    <a:pt x="323850" y="3569528"/>
                    <a:pt x="297180" y="3569528"/>
                    <a:pt x="266700" y="3568258"/>
                  </a:cubicBezTo>
                  <a:cubicBezTo>
                    <a:pt x="242570" y="3566988"/>
                    <a:pt x="214630" y="3566988"/>
                    <a:pt x="185420" y="3569528"/>
                  </a:cubicBezTo>
                  <a:lnTo>
                    <a:pt x="189230" y="3564448"/>
                  </a:lnTo>
                  <a:lnTo>
                    <a:pt x="166370" y="3566988"/>
                  </a:lnTo>
                  <a:cubicBezTo>
                    <a:pt x="163830" y="3566988"/>
                    <a:pt x="161290" y="3566988"/>
                    <a:pt x="157480" y="3568258"/>
                  </a:cubicBezTo>
                  <a:lnTo>
                    <a:pt x="156210" y="3561908"/>
                  </a:lnTo>
                  <a:cubicBezTo>
                    <a:pt x="139700" y="3563178"/>
                    <a:pt x="123190" y="3564448"/>
                    <a:pt x="101600" y="3563178"/>
                  </a:cubicBezTo>
                  <a:lnTo>
                    <a:pt x="97790" y="3563178"/>
                  </a:lnTo>
                  <a:lnTo>
                    <a:pt x="87630" y="3561908"/>
                  </a:lnTo>
                  <a:lnTo>
                    <a:pt x="87630" y="3541588"/>
                  </a:lnTo>
                  <a:lnTo>
                    <a:pt x="74930" y="3541588"/>
                  </a:lnTo>
                  <a:lnTo>
                    <a:pt x="74930" y="3535238"/>
                  </a:lnTo>
                  <a:cubicBezTo>
                    <a:pt x="76200" y="3521268"/>
                    <a:pt x="77470" y="3512378"/>
                    <a:pt x="80010" y="3502218"/>
                  </a:cubicBezTo>
                  <a:lnTo>
                    <a:pt x="80010" y="3499678"/>
                  </a:lnTo>
                  <a:cubicBezTo>
                    <a:pt x="85090" y="3475548"/>
                    <a:pt x="88900" y="3448878"/>
                    <a:pt x="87630" y="3379028"/>
                  </a:cubicBezTo>
                  <a:lnTo>
                    <a:pt x="83820" y="3379028"/>
                  </a:lnTo>
                  <a:cubicBezTo>
                    <a:pt x="85090" y="3357438"/>
                    <a:pt x="86360" y="3339658"/>
                    <a:pt x="88900" y="3329498"/>
                  </a:cubicBezTo>
                  <a:cubicBezTo>
                    <a:pt x="88900" y="3281238"/>
                    <a:pt x="87630" y="3278698"/>
                    <a:pt x="81280" y="3278698"/>
                  </a:cubicBezTo>
                  <a:cubicBezTo>
                    <a:pt x="81280" y="3265998"/>
                    <a:pt x="80010" y="3255838"/>
                    <a:pt x="77470" y="3243138"/>
                  </a:cubicBezTo>
                  <a:cubicBezTo>
                    <a:pt x="76200" y="3232978"/>
                    <a:pt x="73660" y="3221548"/>
                    <a:pt x="73660" y="3207578"/>
                  </a:cubicBezTo>
                  <a:lnTo>
                    <a:pt x="78740" y="3207578"/>
                  </a:lnTo>
                  <a:lnTo>
                    <a:pt x="78740" y="3201228"/>
                  </a:lnTo>
                  <a:cubicBezTo>
                    <a:pt x="81280" y="3137728"/>
                    <a:pt x="77470" y="3130108"/>
                    <a:pt x="73660" y="3122488"/>
                  </a:cubicBezTo>
                  <a:cubicBezTo>
                    <a:pt x="72390" y="3119948"/>
                    <a:pt x="71120" y="3116138"/>
                    <a:pt x="69850" y="3105978"/>
                  </a:cubicBezTo>
                  <a:lnTo>
                    <a:pt x="78740" y="3104708"/>
                  </a:lnTo>
                  <a:lnTo>
                    <a:pt x="77470" y="3072958"/>
                  </a:lnTo>
                  <a:lnTo>
                    <a:pt x="86360" y="3086928"/>
                  </a:lnTo>
                  <a:lnTo>
                    <a:pt x="83820" y="3058988"/>
                  </a:lnTo>
                  <a:cubicBezTo>
                    <a:pt x="78740" y="3003108"/>
                    <a:pt x="80010" y="2981518"/>
                    <a:pt x="81280" y="2931988"/>
                  </a:cubicBezTo>
                  <a:lnTo>
                    <a:pt x="82550" y="2909128"/>
                  </a:lnTo>
                  <a:lnTo>
                    <a:pt x="85090" y="2888808"/>
                  </a:lnTo>
                  <a:cubicBezTo>
                    <a:pt x="87630" y="2864678"/>
                    <a:pt x="87630" y="2834198"/>
                    <a:pt x="86360" y="2808798"/>
                  </a:cubicBezTo>
                  <a:lnTo>
                    <a:pt x="88900" y="2808798"/>
                  </a:lnTo>
                  <a:cubicBezTo>
                    <a:pt x="87630" y="2802448"/>
                    <a:pt x="87630" y="2797368"/>
                    <a:pt x="87630" y="2792288"/>
                  </a:cubicBezTo>
                  <a:lnTo>
                    <a:pt x="87630" y="2763093"/>
                  </a:lnTo>
                  <a:lnTo>
                    <a:pt x="83820" y="2763093"/>
                  </a:lnTo>
                  <a:lnTo>
                    <a:pt x="78740" y="2684724"/>
                  </a:lnTo>
                  <a:lnTo>
                    <a:pt x="83820" y="2684724"/>
                  </a:lnTo>
                  <a:cubicBezTo>
                    <a:pt x="83820" y="2677727"/>
                    <a:pt x="83820" y="2672129"/>
                    <a:pt x="82550" y="2665132"/>
                  </a:cubicBezTo>
                  <a:lnTo>
                    <a:pt x="91440" y="2665132"/>
                  </a:lnTo>
                  <a:lnTo>
                    <a:pt x="91440" y="2662333"/>
                  </a:lnTo>
                  <a:lnTo>
                    <a:pt x="86360" y="2550378"/>
                  </a:lnTo>
                  <a:cubicBezTo>
                    <a:pt x="87630" y="2546180"/>
                    <a:pt x="87630" y="2539182"/>
                    <a:pt x="88900" y="2529386"/>
                  </a:cubicBezTo>
                  <a:cubicBezTo>
                    <a:pt x="90170" y="2520990"/>
                    <a:pt x="91440" y="2508395"/>
                    <a:pt x="92710" y="2505596"/>
                  </a:cubicBezTo>
                  <a:lnTo>
                    <a:pt x="93980" y="2505596"/>
                  </a:lnTo>
                  <a:cubicBezTo>
                    <a:pt x="95250" y="2474808"/>
                    <a:pt x="92710" y="2438423"/>
                    <a:pt x="91440" y="2399238"/>
                  </a:cubicBezTo>
                  <a:cubicBezTo>
                    <a:pt x="88900" y="2354456"/>
                    <a:pt x="86360" y="2306875"/>
                    <a:pt x="88900" y="2260694"/>
                  </a:cubicBezTo>
                  <a:lnTo>
                    <a:pt x="88900" y="2257895"/>
                  </a:lnTo>
                  <a:cubicBezTo>
                    <a:pt x="87630" y="2253697"/>
                    <a:pt x="87630" y="2242501"/>
                    <a:pt x="86360" y="2228507"/>
                  </a:cubicBezTo>
                  <a:cubicBezTo>
                    <a:pt x="86360" y="2206115"/>
                    <a:pt x="87630" y="2185124"/>
                    <a:pt x="87630" y="2162733"/>
                  </a:cubicBezTo>
                  <a:cubicBezTo>
                    <a:pt x="88900" y="2108154"/>
                    <a:pt x="91440" y="2050778"/>
                    <a:pt x="86360" y="1980806"/>
                  </a:cubicBezTo>
                  <a:lnTo>
                    <a:pt x="95250" y="1926227"/>
                  </a:lnTo>
                  <a:lnTo>
                    <a:pt x="95250" y="1924828"/>
                  </a:lnTo>
                  <a:cubicBezTo>
                    <a:pt x="95250" y="1903836"/>
                    <a:pt x="93980" y="1896839"/>
                    <a:pt x="87630" y="1895440"/>
                  </a:cubicBezTo>
                  <a:cubicBezTo>
                    <a:pt x="85090" y="1895440"/>
                    <a:pt x="83820" y="1895440"/>
                    <a:pt x="81280" y="1898238"/>
                  </a:cubicBezTo>
                  <a:cubicBezTo>
                    <a:pt x="81280" y="1891241"/>
                    <a:pt x="81280" y="1884244"/>
                    <a:pt x="80010" y="1873049"/>
                  </a:cubicBezTo>
                  <a:cubicBezTo>
                    <a:pt x="78740" y="1843660"/>
                    <a:pt x="80010" y="1832465"/>
                    <a:pt x="80010" y="1826867"/>
                  </a:cubicBezTo>
                  <a:cubicBezTo>
                    <a:pt x="81280" y="1826867"/>
                    <a:pt x="82550" y="1826867"/>
                    <a:pt x="85090" y="1825467"/>
                  </a:cubicBezTo>
                  <a:cubicBezTo>
                    <a:pt x="88900" y="1822669"/>
                    <a:pt x="90170" y="1817071"/>
                    <a:pt x="90170" y="1810074"/>
                  </a:cubicBezTo>
                  <a:lnTo>
                    <a:pt x="90170" y="1808674"/>
                  </a:lnTo>
                  <a:lnTo>
                    <a:pt x="88900" y="1801677"/>
                  </a:lnTo>
                  <a:cubicBezTo>
                    <a:pt x="85090" y="1770889"/>
                    <a:pt x="81280" y="1730306"/>
                    <a:pt x="81280" y="1684124"/>
                  </a:cubicBezTo>
                  <a:lnTo>
                    <a:pt x="82550" y="1684124"/>
                  </a:lnTo>
                  <a:lnTo>
                    <a:pt x="82550" y="1691121"/>
                  </a:lnTo>
                  <a:cubicBezTo>
                    <a:pt x="83820" y="1720510"/>
                    <a:pt x="85090" y="1723308"/>
                    <a:pt x="91440" y="1723308"/>
                  </a:cubicBezTo>
                  <a:cubicBezTo>
                    <a:pt x="99060" y="1723308"/>
                    <a:pt x="99060" y="1717711"/>
                    <a:pt x="101600" y="1692521"/>
                  </a:cubicBezTo>
                  <a:lnTo>
                    <a:pt x="102870" y="1688322"/>
                  </a:lnTo>
                  <a:lnTo>
                    <a:pt x="99060" y="1685524"/>
                  </a:lnTo>
                  <a:cubicBezTo>
                    <a:pt x="92710" y="1677127"/>
                    <a:pt x="92710" y="1614152"/>
                    <a:pt x="92710" y="1566571"/>
                  </a:cubicBezTo>
                  <a:cubicBezTo>
                    <a:pt x="92710" y="1484004"/>
                    <a:pt x="90170" y="1450417"/>
                    <a:pt x="83820" y="1440621"/>
                  </a:cubicBezTo>
                  <a:lnTo>
                    <a:pt x="85090" y="1428026"/>
                  </a:lnTo>
                  <a:lnTo>
                    <a:pt x="87630" y="1428026"/>
                  </a:lnTo>
                  <a:cubicBezTo>
                    <a:pt x="91440" y="1387443"/>
                    <a:pt x="88900" y="1372049"/>
                    <a:pt x="85090" y="1353856"/>
                  </a:cubicBezTo>
                  <a:cubicBezTo>
                    <a:pt x="81280" y="1337063"/>
                    <a:pt x="77470" y="1317470"/>
                    <a:pt x="78740" y="1267091"/>
                  </a:cubicBezTo>
                  <a:cubicBezTo>
                    <a:pt x="80010" y="1248898"/>
                    <a:pt x="80010" y="1236303"/>
                    <a:pt x="81280" y="1230705"/>
                  </a:cubicBezTo>
                  <a:lnTo>
                    <a:pt x="85090" y="1230705"/>
                  </a:lnTo>
                  <a:lnTo>
                    <a:pt x="81280" y="1152337"/>
                  </a:lnTo>
                  <a:lnTo>
                    <a:pt x="81280" y="1148138"/>
                  </a:lnTo>
                  <a:lnTo>
                    <a:pt x="83820" y="1148138"/>
                  </a:lnTo>
                  <a:lnTo>
                    <a:pt x="82550" y="1062772"/>
                  </a:lnTo>
                  <a:lnTo>
                    <a:pt x="87630" y="1072568"/>
                  </a:lnTo>
                  <a:lnTo>
                    <a:pt x="82550" y="1037582"/>
                  </a:lnTo>
                  <a:cubicBezTo>
                    <a:pt x="81280" y="1027786"/>
                    <a:pt x="78740" y="1012393"/>
                    <a:pt x="77470" y="995599"/>
                  </a:cubicBezTo>
                  <a:lnTo>
                    <a:pt x="81280" y="980205"/>
                  </a:lnTo>
                  <a:cubicBezTo>
                    <a:pt x="90170" y="948018"/>
                    <a:pt x="88900" y="932624"/>
                    <a:pt x="87630" y="908834"/>
                  </a:cubicBezTo>
                  <a:cubicBezTo>
                    <a:pt x="86360" y="899038"/>
                    <a:pt x="86360" y="887842"/>
                    <a:pt x="85090" y="872448"/>
                  </a:cubicBezTo>
                  <a:lnTo>
                    <a:pt x="90170" y="853440"/>
                  </a:lnTo>
                  <a:cubicBezTo>
                    <a:pt x="88900" y="852170"/>
                    <a:pt x="88900" y="848360"/>
                    <a:pt x="90170" y="845820"/>
                  </a:cubicBezTo>
                  <a:lnTo>
                    <a:pt x="73660" y="845820"/>
                  </a:lnTo>
                  <a:lnTo>
                    <a:pt x="90170" y="845820"/>
                  </a:lnTo>
                  <a:cubicBezTo>
                    <a:pt x="93980" y="825500"/>
                    <a:pt x="95250" y="802640"/>
                    <a:pt x="96520" y="775970"/>
                  </a:cubicBezTo>
                  <a:cubicBezTo>
                    <a:pt x="97790" y="755650"/>
                    <a:pt x="97790" y="734060"/>
                    <a:pt x="100330" y="708660"/>
                  </a:cubicBezTo>
                  <a:lnTo>
                    <a:pt x="87630" y="707390"/>
                  </a:lnTo>
                  <a:cubicBezTo>
                    <a:pt x="86360" y="711200"/>
                    <a:pt x="86360" y="718820"/>
                    <a:pt x="83820" y="728980"/>
                  </a:cubicBezTo>
                  <a:cubicBezTo>
                    <a:pt x="82550" y="734060"/>
                    <a:pt x="82550" y="741680"/>
                    <a:pt x="81280" y="749300"/>
                  </a:cubicBezTo>
                  <a:cubicBezTo>
                    <a:pt x="81280" y="735330"/>
                    <a:pt x="81280" y="718820"/>
                    <a:pt x="78740" y="697230"/>
                  </a:cubicBezTo>
                  <a:cubicBezTo>
                    <a:pt x="83820" y="690880"/>
                    <a:pt x="83820" y="673100"/>
                    <a:pt x="82550" y="635000"/>
                  </a:cubicBezTo>
                  <a:lnTo>
                    <a:pt x="82550" y="624840"/>
                  </a:lnTo>
                  <a:lnTo>
                    <a:pt x="91440" y="627380"/>
                  </a:lnTo>
                  <a:lnTo>
                    <a:pt x="91440" y="617220"/>
                  </a:lnTo>
                  <a:cubicBezTo>
                    <a:pt x="90170" y="586740"/>
                    <a:pt x="87630" y="576580"/>
                    <a:pt x="85090" y="566420"/>
                  </a:cubicBezTo>
                  <a:cubicBezTo>
                    <a:pt x="83820" y="561340"/>
                    <a:pt x="82550" y="554990"/>
                    <a:pt x="81280" y="546100"/>
                  </a:cubicBezTo>
                  <a:cubicBezTo>
                    <a:pt x="82550" y="499110"/>
                    <a:pt x="87630" y="486410"/>
                    <a:pt x="92710" y="476250"/>
                  </a:cubicBezTo>
                  <a:lnTo>
                    <a:pt x="93980" y="473710"/>
                  </a:lnTo>
                  <a:lnTo>
                    <a:pt x="93980" y="471170"/>
                  </a:lnTo>
                  <a:cubicBezTo>
                    <a:pt x="93980" y="441960"/>
                    <a:pt x="93980" y="438150"/>
                    <a:pt x="87630" y="436880"/>
                  </a:cubicBezTo>
                  <a:cubicBezTo>
                    <a:pt x="85090" y="436880"/>
                    <a:pt x="83820" y="436880"/>
                    <a:pt x="82550" y="438150"/>
                  </a:cubicBezTo>
                  <a:lnTo>
                    <a:pt x="82550" y="430530"/>
                  </a:lnTo>
                  <a:cubicBezTo>
                    <a:pt x="85090" y="364490"/>
                    <a:pt x="82550" y="316230"/>
                    <a:pt x="78740" y="242570"/>
                  </a:cubicBezTo>
                  <a:lnTo>
                    <a:pt x="77470" y="229870"/>
                  </a:lnTo>
                  <a:cubicBezTo>
                    <a:pt x="83820" y="229870"/>
                    <a:pt x="83820" y="223520"/>
                    <a:pt x="85090" y="220980"/>
                  </a:cubicBezTo>
                  <a:lnTo>
                    <a:pt x="85090" y="219710"/>
                  </a:lnTo>
                  <a:lnTo>
                    <a:pt x="81280" y="194310"/>
                  </a:lnTo>
                  <a:lnTo>
                    <a:pt x="83820" y="198120"/>
                  </a:lnTo>
                  <a:lnTo>
                    <a:pt x="82550" y="171450"/>
                  </a:lnTo>
                  <a:cubicBezTo>
                    <a:pt x="81280" y="154940"/>
                    <a:pt x="80010" y="151130"/>
                    <a:pt x="77470" y="147320"/>
                  </a:cubicBezTo>
                  <a:cubicBezTo>
                    <a:pt x="76200" y="144780"/>
                    <a:pt x="73660" y="142240"/>
                    <a:pt x="72390" y="111760"/>
                  </a:cubicBezTo>
                  <a:lnTo>
                    <a:pt x="72390" y="109220"/>
                  </a:lnTo>
                  <a:cubicBezTo>
                    <a:pt x="69850" y="102870"/>
                    <a:pt x="71120" y="87630"/>
                    <a:pt x="72390" y="77470"/>
                  </a:cubicBezTo>
                  <a:lnTo>
                    <a:pt x="83820" y="78740"/>
                  </a:lnTo>
                  <a:lnTo>
                    <a:pt x="109220" y="81280"/>
                  </a:lnTo>
                  <a:cubicBezTo>
                    <a:pt x="129540" y="82550"/>
                    <a:pt x="148590" y="81280"/>
                    <a:pt x="163830" y="80010"/>
                  </a:cubicBezTo>
                  <a:lnTo>
                    <a:pt x="163830" y="83820"/>
                  </a:lnTo>
                  <a:lnTo>
                    <a:pt x="168910" y="86360"/>
                  </a:lnTo>
                  <a:lnTo>
                    <a:pt x="217170" y="82550"/>
                  </a:lnTo>
                  <a:cubicBezTo>
                    <a:pt x="261620" y="80010"/>
                    <a:pt x="269240" y="78740"/>
                    <a:pt x="314960" y="73660"/>
                  </a:cubicBezTo>
                  <a:cubicBezTo>
                    <a:pt x="346710" y="76200"/>
                    <a:pt x="377190" y="78740"/>
                    <a:pt x="408940" y="77470"/>
                  </a:cubicBezTo>
                  <a:cubicBezTo>
                    <a:pt x="419100" y="78740"/>
                    <a:pt x="431800" y="80010"/>
                    <a:pt x="448310" y="80010"/>
                  </a:cubicBezTo>
                  <a:lnTo>
                    <a:pt x="448310" y="77470"/>
                  </a:lnTo>
                  <a:lnTo>
                    <a:pt x="450850" y="77470"/>
                  </a:lnTo>
                  <a:cubicBezTo>
                    <a:pt x="452120" y="78740"/>
                    <a:pt x="453390" y="78740"/>
                    <a:pt x="454660" y="80010"/>
                  </a:cubicBezTo>
                  <a:lnTo>
                    <a:pt x="457200" y="80010"/>
                  </a:lnTo>
                  <a:cubicBezTo>
                    <a:pt x="468630" y="77470"/>
                    <a:pt x="481330" y="76200"/>
                    <a:pt x="496570" y="74930"/>
                  </a:cubicBezTo>
                  <a:lnTo>
                    <a:pt x="514350" y="82550"/>
                  </a:lnTo>
                  <a:lnTo>
                    <a:pt x="519430" y="78740"/>
                  </a:lnTo>
                  <a:lnTo>
                    <a:pt x="635000" y="85090"/>
                  </a:lnTo>
                  <a:cubicBezTo>
                    <a:pt x="652780" y="82550"/>
                    <a:pt x="670560" y="81280"/>
                    <a:pt x="687070" y="78740"/>
                  </a:cubicBezTo>
                  <a:cubicBezTo>
                    <a:pt x="712470" y="78740"/>
                    <a:pt x="736600" y="80010"/>
                    <a:pt x="762000" y="80010"/>
                  </a:cubicBezTo>
                  <a:lnTo>
                    <a:pt x="762000" y="85090"/>
                  </a:lnTo>
                  <a:lnTo>
                    <a:pt x="812800" y="81280"/>
                  </a:lnTo>
                  <a:cubicBezTo>
                    <a:pt x="821690" y="81280"/>
                    <a:pt x="830580" y="81280"/>
                    <a:pt x="840740" y="82550"/>
                  </a:cubicBezTo>
                  <a:lnTo>
                    <a:pt x="840740" y="85090"/>
                  </a:lnTo>
                  <a:cubicBezTo>
                    <a:pt x="926794" y="83820"/>
                    <a:pt x="1084094" y="85090"/>
                    <a:pt x="1269484" y="85090"/>
                  </a:cubicBezTo>
                  <a:lnTo>
                    <a:pt x="1398694" y="85090"/>
                  </a:lnTo>
                  <a:lnTo>
                    <a:pt x="1348134" y="80010"/>
                  </a:lnTo>
                  <a:cubicBezTo>
                    <a:pt x="1381841" y="80010"/>
                    <a:pt x="1404312" y="81280"/>
                    <a:pt x="1432402" y="81280"/>
                  </a:cubicBezTo>
                  <a:cubicBezTo>
                    <a:pt x="1449255" y="81280"/>
                    <a:pt x="1466109" y="82550"/>
                    <a:pt x="1482962" y="82550"/>
                  </a:cubicBezTo>
                  <a:lnTo>
                    <a:pt x="1494198" y="82550"/>
                  </a:lnTo>
                  <a:cubicBezTo>
                    <a:pt x="1511051" y="81280"/>
                    <a:pt x="1533523" y="80010"/>
                    <a:pt x="1544758" y="77470"/>
                  </a:cubicBezTo>
                  <a:lnTo>
                    <a:pt x="1544758" y="78740"/>
                  </a:lnTo>
                  <a:cubicBezTo>
                    <a:pt x="1673969" y="83820"/>
                    <a:pt x="1763855" y="82550"/>
                    <a:pt x="1836887" y="78740"/>
                  </a:cubicBezTo>
                  <a:lnTo>
                    <a:pt x="1848122" y="78740"/>
                  </a:lnTo>
                  <a:cubicBezTo>
                    <a:pt x="2117779" y="78740"/>
                    <a:pt x="2421143" y="78740"/>
                    <a:pt x="2488558" y="86360"/>
                  </a:cubicBezTo>
                  <a:lnTo>
                    <a:pt x="2499793" y="86360"/>
                  </a:lnTo>
                  <a:cubicBezTo>
                    <a:pt x="2600914" y="86360"/>
                    <a:pt x="2623386" y="86360"/>
                    <a:pt x="2629004" y="80010"/>
                  </a:cubicBezTo>
                  <a:lnTo>
                    <a:pt x="2673947" y="80010"/>
                  </a:lnTo>
                  <a:lnTo>
                    <a:pt x="2746979" y="83820"/>
                  </a:lnTo>
                  <a:lnTo>
                    <a:pt x="2814393" y="78740"/>
                  </a:lnTo>
                  <a:cubicBezTo>
                    <a:pt x="2848100" y="78740"/>
                    <a:pt x="2881807" y="78740"/>
                    <a:pt x="2904279" y="80010"/>
                  </a:cubicBezTo>
                  <a:lnTo>
                    <a:pt x="2904279" y="88900"/>
                  </a:lnTo>
                  <a:cubicBezTo>
                    <a:pt x="3044725" y="91440"/>
                    <a:pt x="3252585" y="90170"/>
                    <a:pt x="3404267" y="88900"/>
                  </a:cubicBezTo>
                  <a:cubicBezTo>
                    <a:pt x="3471682" y="88900"/>
                    <a:pt x="3533478" y="87630"/>
                    <a:pt x="3567185" y="87630"/>
                  </a:cubicBezTo>
                  <a:lnTo>
                    <a:pt x="3567185" y="85090"/>
                  </a:lnTo>
                  <a:lnTo>
                    <a:pt x="4027849" y="85090"/>
                  </a:lnTo>
                  <a:lnTo>
                    <a:pt x="4027849" y="87630"/>
                  </a:lnTo>
                  <a:cubicBezTo>
                    <a:pt x="4044702" y="86360"/>
                    <a:pt x="4061556" y="86360"/>
                    <a:pt x="4072792" y="85090"/>
                  </a:cubicBezTo>
                  <a:lnTo>
                    <a:pt x="4224474" y="85090"/>
                  </a:lnTo>
                  <a:cubicBezTo>
                    <a:pt x="4623341" y="85090"/>
                    <a:pt x="5039062" y="85090"/>
                    <a:pt x="5404222" y="81280"/>
                  </a:cubicBezTo>
                  <a:lnTo>
                    <a:pt x="5426694" y="81280"/>
                  </a:lnTo>
                  <a:cubicBezTo>
                    <a:pt x="5466019" y="81280"/>
                    <a:pt x="5499727" y="80010"/>
                    <a:pt x="5539051" y="80010"/>
                  </a:cubicBezTo>
                  <a:lnTo>
                    <a:pt x="5730058" y="77470"/>
                  </a:lnTo>
                  <a:lnTo>
                    <a:pt x="5690733" y="74930"/>
                  </a:lnTo>
                  <a:lnTo>
                    <a:pt x="5775001" y="74930"/>
                  </a:lnTo>
                  <a:cubicBezTo>
                    <a:pt x="5803090" y="78740"/>
                    <a:pt x="5853650" y="81280"/>
                    <a:pt x="5887358" y="83820"/>
                  </a:cubicBezTo>
                  <a:lnTo>
                    <a:pt x="5892976" y="77470"/>
                  </a:lnTo>
                  <a:lnTo>
                    <a:pt x="5898593" y="82550"/>
                  </a:lnTo>
                  <a:cubicBezTo>
                    <a:pt x="5915447" y="81280"/>
                    <a:pt x="6022186" y="82550"/>
                    <a:pt x="6112072" y="82550"/>
                  </a:cubicBezTo>
                  <a:lnTo>
                    <a:pt x="6370494" y="82550"/>
                  </a:lnTo>
                  <a:lnTo>
                    <a:pt x="6370494" y="78740"/>
                  </a:lnTo>
                  <a:cubicBezTo>
                    <a:pt x="6392965" y="78740"/>
                    <a:pt x="6409818" y="78740"/>
                    <a:pt x="6432290" y="77470"/>
                  </a:cubicBezTo>
                  <a:lnTo>
                    <a:pt x="6437908" y="77470"/>
                  </a:lnTo>
                  <a:cubicBezTo>
                    <a:pt x="6499704" y="76200"/>
                    <a:pt x="6567119" y="74930"/>
                    <a:pt x="6645768" y="73660"/>
                  </a:cubicBezTo>
                  <a:cubicBezTo>
                    <a:pt x="6640150" y="74930"/>
                    <a:pt x="6640150" y="76200"/>
                    <a:pt x="6634532" y="77470"/>
                  </a:cubicBezTo>
                  <a:cubicBezTo>
                    <a:pt x="6628914" y="83820"/>
                    <a:pt x="6662622" y="87630"/>
                    <a:pt x="6679475" y="88900"/>
                  </a:cubicBezTo>
                  <a:lnTo>
                    <a:pt x="6690711" y="88900"/>
                  </a:lnTo>
                  <a:cubicBezTo>
                    <a:pt x="6842393" y="90170"/>
                    <a:pt x="6870482" y="88900"/>
                    <a:pt x="6892953" y="85090"/>
                  </a:cubicBezTo>
                  <a:cubicBezTo>
                    <a:pt x="6898571" y="83820"/>
                    <a:pt x="6909807" y="82550"/>
                    <a:pt x="7039018" y="83820"/>
                  </a:cubicBezTo>
                  <a:lnTo>
                    <a:pt x="7050253" y="83820"/>
                  </a:lnTo>
                  <a:cubicBezTo>
                    <a:pt x="7067107" y="82550"/>
                    <a:pt x="7078342" y="81280"/>
                    <a:pt x="7083961" y="80010"/>
                  </a:cubicBezTo>
                  <a:cubicBezTo>
                    <a:pt x="7230025" y="78740"/>
                    <a:pt x="7280586" y="77470"/>
                    <a:pt x="7319911" y="76200"/>
                  </a:cubicBezTo>
                  <a:lnTo>
                    <a:pt x="7460356" y="78740"/>
                  </a:lnTo>
                  <a:cubicBezTo>
                    <a:pt x="7510917" y="80010"/>
                    <a:pt x="7539006" y="80010"/>
                    <a:pt x="7555860" y="81280"/>
                  </a:cubicBezTo>
                  <a:lnTo>
                    <a:pt x="7555860" y="90170"/>
                  </a:lnTo>
                  <a:lnTo>
                    <a:pt x="8224385" y="92710"/>
                  </a:lnTo>
                  <a:lnTo>
                    <a:pt x="8201913" y="91440"/>
                  </a:lnTo>
                  <a:cubicBezTo>
                    <a:pt x="8246856" y="90170"/>
                    <a:pt x="8336742" y="87630"/>
                    <a:pt x="8398538" y="87630"/>
                  </a:cubicBezTo>
                  <a:cubicBezTo>
                    <a:pt x="8533367" y="85090"/>
                    <a:pt x="8589545" y="83820"/>
                    <a:pt x="8609886" y="81280"/>
                  </a:cubicBezTo>
                  <a:lnTo>
                    <a:pt x="8620046" y="81280"/>
                  </a:lnTo>
                  <a:lnTo>
                    <a:pt x="8622586" y="85090"/>
                  </a:lnTo>
                  <a:lnTo>
                    <a:pt x="8622586" y="63500"/>
                  </a:lnTo>
                  <a:lnTo>
                    <a:pt x="8625125" y="63500"/>
                  </a:lnTo>
                  <a:lnTo>
                    <a:pt x="8623856" y="85090"/>
                  </a:lnTo>
                  <a:lnTo>
                    <a:pt x="8627666" y="83820"/>
                  </a:lnTo>
                  <a:cubicBezTo>
                    <a:pt x="8634016" y="82550"/>
                    <a:pt x="8659416" y="81280"/>
                    <a:pt x="8686086" y="80010"/>
                  </a:cubicBezTo>
                  <a:lnTo>
                    <a:pt x="8686086" y="85090"/>
                  </a:lnTo>
                  <a:cubicBezTo>
                    <a:pt x="8710216" y="86360"/>
                    <a:pt x="8730536" y="85090"/>
                    <a:pt x="8750856" y="82550"/>
                  </a:cubicBezTo>
                  <a:cubicBezTo>
                    <a:pt x="8777525" y="80010"/>
                    <a:pt x="8804196" y="77470"/>
                    <a:pt x="8841025" y="82550"/>
                  </a:cubicBezTo>
                  <a:cubicBezTo>
                    <a:pt x="8849916" y="82550"/>
                    <a:pt x="8862616" y="85090"/>
                    <a:pt x="8875316" y="86360"/>
                  </a:cubicBezTo>
                  <a:cubicBezTo>
                    <a:pt x="8903256" y="90170"/>
                    <a:pt x="8913416" y="91440"/>
                    <a:pt x="8918496" y="86360"/>
                  </a:cubicBezTo>
                  <a:lnTo>
                    <a:pt x="8919766" y="85090"/>
                  </a:lnTo>
                  <a:cubicBezTo>
                    <a:pt x="8927386" y="85090"/>
                    <a:pt x="8935006" y="85090"/>
                    <a:pt x="8943896" y="83820"/>
                  </a:cubicBezTo>
                  <a:cubicBezTo>
                    <a:pt x="8966756" y="82550"/>
                    <a:pt x="8989616" y="81280"/>
                    <a:pt x="9016286" y="85090"/>
                  </a:cubicBezTo>
                  <a:lnTo>
                    <a:pt x="9018825" y="85090"/>
                  </a:lnTo>
                  <a:cubicBezTo>
                    <a:pt x="9020096" y="85090"/>
                    <a:pt x="9021366" y="85090"/>
                    <a:pt x="9021366" y="83820"/>
                  </a:cubicBezTo>
                  <a:lnTo>
                    <a:pt x="9035336" y="86360"/>
                  </a:lnTo>
                  <a:cubicBezTo>
                    <a:pt x="9048036" y="88900"/>
                    <a:pt x="9070896" y="87630"/>
                    <a:pt x="9091216" y="86360"/>
                  </a:cubicBezTo>
                  <a:cubicBezTo>
                    <a:pt x="9101375" y="86360"/>
                    <a:pt x="9112806" y="85090"/>
                    <a:pt x="9119156" y="85090"/>
                  </a:cubicBezTo>
                  <a:lnTo>
                    <a:pt x="9120425" y="90170"/>
                  </a:lnTo>
                  <a:cubicBezTo>
                    <a:pt x="9142016" y="83820"/>
                    <a:pt x="9168686" y="83820"/>
                    <a:pt x="9199166" y="85090"/>
                  </a:cubicBezTo>
                  <a:cubicBezTo>
                    <a:pt x="9223296" y="86360"/>
                    <a:pt x="9251236" y="86360"/>
                    <a:pt x="9280446" y="83820"/>
                  </a:cubicBezTo>
                  <a:lnTo>
                    <a:pt x="9276636" y="87630"/>
                  </a:lnTo>
                  <a:lnTo>
                    <a:pt x="9299496" y="85090"/>
                  </a:lnTo>
                  <a:cubicBezTo>
                    <a:pt x="9302036" y="85090"/>
                    <a:pt x="9304576" y="85090"/>
                    <a:pt x="9308386" y="83820"/>
                  </a:cubicBezTo>
                  <a:lnTo>
                    <a:pt x="9309656" y="90170"/>
                  </a:lnTo>
                  <a:cubicBezTo>
                    <a:pt x="9326166" y="88900"/>
                    <a:pt x="9342676" y="87630"/>
                    <a:pt x="9364266" y="88900"/>
                  </a:cubicBezTo>
                  <a:lnTo>
                    <a:pt x="9368076" y="88900"/>
                  </a:lnTo>
                  <a:lnTo>
                    <a:pt x="9378236" y="90170"/>
                  </a:lnTo>
                  <a:lnTo>
                    <a:pt x="9378236" y="109220"/>
                  </a:lnTo>
                  <a:lnTo>
                    <a:pt x="9390936" y="109220"/>
                  </a:lnTo>
                  <a:lnTo>
                    <a:pt x="9390936" y="115570"/>
                  </a:lnTo>
                  <a:cubicBezTo>
                    <a:pt x="9389666" y="129540"/>
                    <a:pt x="9388396" y="138430"/>
                    <a:pt x="9385856" y="148590"/>
                  </a:cubicBezTo>
                  <a:lnTo>
                    <a:pt x="9385856" y="151130"/>
                  </a:lnTo>
                  <a:cubicBezTo>
                    <a:pt x="9380776" y="176530"/>
                    <a:pt x="9376966" y="201930"/>
                    <a:pt x="9378236" y="271780"/>
                  </a:cubicBezTo>
                  <a:lnTo>
                    <a:pt x="9382046" y="271780"/>
                  </a:lnTo>
                  <a:cubicBezTo>
                    <a:pt x="9380776" y="293370"/>
                    <a:pt x="9379506" y="311150"/>
                    <a:pt x="9376966" y="321310"/>
                  </a:cubicBezTo>
                  <a:cubicBezTo>
                    <a:pt x="9376966" y="369570"/>
                    <a:pt x="9378236" y="372110"/>
                    <a:pt x="9384586" y="372110"/>
                  </a:cubicBezTo>
                  <a:cubicBezTo>
                    <a:pt x="9384586" y="384810"/>
                    <a:pt x="9385856" y="394970"/>
                    <a:pt x="9388396" y="407670"/>
                  </a:cubicBezTo>
                  <a:cubicBezTo>
                    <a:pt x="9389666" y="417830"/>
                    <a:pt x="9392206" y="429260"/>
                    <a:pt x="9392206" y="443230"/>
                  </a:cubicBezTo>
                  <a:lnTo>
                    <a:pt x="9387126" y="443230"/>
                  </a:lnTo>
                  <a:lnTo>
                    <a:pt x="9387126" y="449580"/>
                  </a:lnTo>
                  <a:cubicBezTo>
                    <a:pt x="9384586" y="513080"/>
                    <a:pt x="9388396" y="520700"/>
                    <a:pt x="9392206" y="528320"/>
                  </a:cubicBezTo>
                  <a:cubicBezTo>
                    <a:pt x="9393476" y="530860"/>
                    <a:pt x="9394746" y="534670"/>
                    <a:pt x="9396016" y="544830"/>
                  </a:cubicBezTo>
                  <a:lnTo>
                    <a:pt x="9387126" y="546100"/>
                  </a:lnTo>
                  <a:close/>
                  <a:moveTo>
                    <a:pt x="9390936" y="756920"/>
                  </a:moveTo>
                  <a:lnTo>
                    <a:pt x="9388396" y="751840"/>
                  </a:lnTo>
                  <a:lnTo>
                    <a:pt x="9389666" y="745490"/>
                  </a:lnTo>
                  <a:cubicBezTo>
                    <a:pt x="9390936" y="750570"/>
                    <a:pt x="9390936" y="754380"/>
                    <a:pt x="9390936" y="756920"/>
                  </a:cubicBezTo>
                  <a:close/>
                  <a:moveTo>
                    <a:pt x="73660" y="2895158"/>
                  </a:moveTo>
                  <a:lnTo>
                    <a:pt x="76200" y="2900238"/>
                  </a:lnTo>
                  <a:lnTo>
                    <a:pt x="74930" y="2906588"/>
                  </a:lnTo>
                  <a:cubicBezTo>
                    <a:pt x="73660" y="2902778"/>
                    <a:pt x="73660" y="2898968"/>
                    <a:pt x="73660" y="2895158"/>
                  </a:cubicBezTo>
                  <a:close/>
                  <a:moveTo>
                    <a:pt x="9426496" y="628650"/>
                  </a:moveTo>
                  <a:lnTo>
                    <a:pt x="9426496" y="619760"/>
                  </a:lnTo>
                  <a:cubicBezTo>
                    <a:pt x="9426496" y="623570"/>
                    <a:pt x="9427766" y="626110"/>
                    <a:pt x="9427766" y="628650"/>
                  </a:cubicBezTo>
                  <a:lnTo>
                    <a:pt x="9426496" y="628650"/>
                  </a:lnTo>
                  <a:close/>
                  <a:moveTo>
                    <a:pt x="9455706" y="1367850"/>
                  </a:moveTo>
                  <a:lnTo>
                    <a:pt x="9451896" y="1366451"/>
                  </a:lnTo>
                  <a:cubicBezTo>
                    <a:pt x="9453166" y="1366451"/>
                    <a:pt x="9454436" y="1367850"/>
                    <a:pt x="9455706" y="1367850"/>
                  </a:cubicBezTo>
                  <a:close/>
                </a:path>
              </a:pathLst>
            </a:custGeom>
            <a:solidFill>
              <a:srgbClr val="DFD4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1"/>
            <p:cNvSpPr/>
            <p:nvPr/>
          </p:nvSpPr>
          <p:spPr>
            <a:xfrm>
              <a:off x="1017755" y="1957871"/>
              <a:ext cx="19431930" cy="7183607"/>
            </a:xfrm>
            <a:prstGeom prst="rect">
              <a:avLst/>
            </a:prstGeom>
            <a:solidFill>
              <a:srgbClr val="DFD4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11"/>
            <p:cNvSpPr/>
            <p:nvPr/>
          </p:nvSpPr>
          <p:spPr>
            <a:xfrm>
              <a:off x="0" y="0"/>
              <a:ext cx="5835277" cy="11070274"/>
            </a:xfrm>
            <a:custGeom>
              <a:rect b="b" l="l" r="r" t="t"/>
              <a:pathLst>
                <a:path extrusionOk="0" h="11070274" w="5835277">
                  <a:moveTo>
                    <a:pt x="0" y="0"/>
                  </a:moveTo>
                  <a:lnTo>
                    <a:pt x="5835277" y="0"/>
                  </a:lnTo>
                  <a:lnTo>
                    <a:pt x="5835277" y="11070274"/>
                  </a:lnTo>
                  <a:lnTo>
                    <a:pt x="0" y="11070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-74504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11"/>
            <p:cNvSpPr/>
            <p:nvPr/>
          </p:nvSpPr>
          <p:spPr>
            <a:xfrm>
              <a:off x="15805523" y="0"/>
              <a:ext cx="5835277" cy="11070274"/>
            </a:xfrm>
            <a:custGeom>
              <a:rect b="b" l="l" r="r" t="t"/>
              <a:pathLst>
                <a:path extrusionOk="0" h="11070274" w="5835277">
                  <a:moveTo>
                    <a:pt x="0" y="0"/>
                  </a:moveTo>
                  <a:lnTo>
                    <a:pt x="5835277" y="0"/>
                  </a:lnTo>
                  <a:lnTo>
                    <a:pt x="5835277" y="11070274"/>
                  </a:lnTo>
                  <a:lnTo>
                    <a:pt x="0" y="11070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74504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7" name="Google Shape;377;p11"/>
          <p:cNvSpPr/>
          <p:nvPr/>
        </p:nvSpPr>
        <p:spPr>
          <a:xfrm rot="1068124">
            <a:off x="3678133" y="1321827"/>
            <a:ext cx="2274793" cy="2281000"/>
          </a:xfrm>
          <a:custGeom>
            <a:rect b="b" l="l" r="r" t="t"/>
            <a:pathLst>
              <a:path extrusionOk="0" h="2281000" w="2274793">
                <a:moveTo>
                  <a:pt x="0" y="0"/>
                </a:moveTo>
                <a:lnTo>
                  <a:pt x="2274793" y="0"/>
                </a:lnTo>
                <a:lnTo>
                  <a:pt x="2274793" y="2281000"/>
                </a:lnTo>
                <a:lnTo>
                  <a:pt x="0" y="2281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11"/>
          <p:cNvSpPr/>
          <p:nvPr/>
        </p:nvSpPr>
        <p:spPr>
          <a:xfrm rot="-425332">
            <a:off x="1825954" y="5070259"/>
            <a:ext cx="2392910" cy="2762378"/>
          </a:xfrm>
          <a:custGeom>
            <a:rect b="b" l="l" r="r" t="t"/>
            <a:pathLst>
              <a:path extrusionOk="0" h="2762378" w="2392910">
                <a:moveTo>
                  <a:pt x="0" y="0"/>
                </a:moveTo>
                <a:lnTo>
                  <a:pt x="2392910" y="0"/>
                </a:lnTo>
                <a:lnTo>
                  <a:pt x="2392910" y="2762379"/>
                </a:lnTo>
                <a:lnTo>
                  <a:pt x="0" y="2762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11"/>
          <p:cNvSpPr txBox="1"/>
          <p:nvPr/>
        </p:nvSpPr>
        <p:spPr>
          <a:xfrm>
            <a:off x="2324729" y="4260103"/>
            <a:ext cx="13655298" cy="1203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999">
                <a:solidFill>
                  <a:srgbClr val="5F1A1F"/>
                </a:solidFill>
                <a:latin typeface="Vollkorn"/>
                <a:ea typeface="Vollkorn"/>
                <a:cs typeface="Vollkorn"/>
                <a:sym typeface="Vollkorn"/>
              </a:rPr>
              <a:t>XIN CẢM ƠN!!!</a:t>
            </a:r>
            <a:endParaRPr/>
          </a:p>
        </p:txBody>
      </p:sp>
      <p:sp>
        <p:nvSpPr>
          <p:cNvPr id="380" name="Google Shape;380;p11"/>
          <p:cNvSpPr/>
          <p:nvPr/>
        </p:nvSpPr>
        <p:spPr>
          <a:xfrm rot="1247283">
            <a:off x="12877263" y="5702851"/>
            <a:ext cx="2427527" cy="2309185"/>
          </a:xfrm>
          <a:custGeom>
            <a:rect b="b" l="l" r="r" t="t"/>
            <a:pathLst>
              <a:path extrusionOk="0" h="2309185" w="2427527">
                <a:moveTo>
                  <a:pt x="0" y="0"/>
                </a:moveTo>
                <a:lnTo>
                  <a:pt x="2427527" y="0"/>
                </a:lnTo>
                <a:lnTo>
                  <a:pt x="2427527" y="2309184"/>
                </a:lnTo>
                <a:lnTo>
                  <a:pt x="0" y="2309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11"/>
          <p:cNvSpPr/>
          <p:nvPr/>
        </p:nvSpPr>
        <p:spPr>
          <a:xfrm>
            <a:off x="13666685" y="1477893"/>
            <a:ext cx="1968867" cy="1968867"/>
          </a:xfrm>
          <a:custGeom>
            <a:rect b="b" l="l" r="r" t="t"/>
            <a:pathLst>
              <a:path extrusionOk="0" h="1968867" w="1968867">
                <a:moveTo>
                  <a:pt x="0" y="0"/>
                </a:moveTo>
                <a:lnTo>
                  <a:pt x="1968867" y="0"/>
                </a:lnTo>
                <a:lnTo>
                  <a:pt x="1968867" y="1968868"/>
                </a:lnTo>
                <a:lnTo>
                  <a:pt x="0" y="1968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11"/>
          <p:cNvSpPr/>
          <p:nvPr/>
        </p:nvSpPr>
        <p:spPr>
          <a:xfrm>
            <a:off x="8247136" y="235520"/>
            <a:ext cx="1810485" cy="793180"/>
          </a:xfrm>
          <a:custGeom>
            <a:rect b="b" l="l" r="r" t="t"/>
            <a:pathLst>
              <a:path extrusionOk="0" h="793180" w="1810485">
                <a:moveTo>
                  <a:pt x="0" y="0"/>
                </a:moveTo>
                <a:lnTo>
                  <a:pt x="1810485" y="0"/>
                </a:lnTo>
                <a:lnTo>
                  <a:pt x="1810485" y="793180"/>
                </a:lnTo>
                <a:lnTo>
                  <a:pt x="0" y="793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10371" l="-2082" r="-3196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1553179" y="3067177"/>
            <a:ext cx="15181642" cy="4554492"/>
          </a:xfrm>
          <a:custGeom>
            <a:rect b="b" l="l" r="r" t="t"/>
            <a:pathLst>
              <a:path extrusionOk="0" h="4554492" w="15181642">
                <a:moveTo>
                  <a:pt x="0" y="0"/>
                </a:moveTo>
                <a:lnTo>
                  <a:pt x="15181642" y="0"/>
                </a:lnTo>
                <a:lnTo>
                  <a:pt x="15181642" y="4554492"/>
                </a:lnTo>
                <a:lnTo>
                  <a:pt x="0" y="4554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3025504" y="4741689"/>
            <a:ext cx="12237000" cy="9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062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Chương 3</a:t>
            </a:r>
            <a:endParaRPr i="1" sz="1300"/>
          </a:p>
        </p:txBody>
      </p:sp>
      <p:sp>
        <p:nvSpPr>
          <p:cNvPr id="105" name="Google Shape;105;p2"/>
          <p:cNvSpPr txBox="1"/>
          <p:nvPr/>
        </p:nvSpPr>
        <p:spPr>
          <a:xfrm>
            <a:off x="1591279" y="4722826"/>
            <a:ext cx="4088100" cy="13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330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Lãnh đạo cả nước xây dựng chủ nghĩa xã hội và bảo vệ</a:t>
            </a:r>
            <a:endParaRPr i="1" sz="13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330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 Tổ quốc (1975 - 1986)</a:t>
            </a:r>
            <a:endParaRPr i="1" sz="1300"/>
          </a:p>
        </p:txBody>
      </p:sp>
      <p:sp>
        <p:nvSpPr>
          <p:cNvPr id="106" name="Google Shape;106;p2"/>
          <p:cNvSpPr txBox="1"/>
          <p:nvPr/>
        </p:nvSpPr>
        <p:spPr>
          <a:xfrm>
            <a:off x="12674713" y="4628520"/>
            <a:ext cx="3884700" cy="16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2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Lãnh đạo công cuộc đổi mới, </a:t>
            </a:r>
            <a:endParaRPr i="1" sz="1300"/>
          </a:p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2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đẩy mạnh công nghiệp hóa, </a:t>
            </a:r>
            <a:endParaRPr i="1" sz="1300"/>
          </a:p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2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hiện đại hóa và hội nhập quốc tế </a:t>
            </a:r>
            <a:endParaRPr i="1" sz="1300"/>
          </a:p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2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(từ năm 1986 đến nay)</a:t>
            </a:r>
            <a:endParaRPr i="1" sz="1300"/>
          </a:p>
        </p:txBody>
      </p:sp>
      <p:sp>
        <p:nvSpPr>
          <p:cNvPr id="107" name="Google Shape;107;p2"/>
          <p:cNvSpPr txBox="1"/>
          <p:nvPr/>
        </p:nvSpPr>
        <p:spPr>
          <a:xfrm>
            <a:off x="674528" y="3003088"/>
            <a:ext cx="6462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5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Xây dựng chủ nghĩa xã hội và bảo vệ Tổ quốc</a:t>
            </a:r>
            <a:endParaRPr b="1" i="1" sz="2500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5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1975 - 1981</a:t>
            </a:r>
            <a:endParaRPr i="1" sz="1300"/>
          </a:p>
        </p:txBody>
      </p:sp>
      <p:sp>
        <p:nvSpPr>
          <p:cNvPr id="108" name="Google Shape;108;p2"/>
          <p:cNvSpPr txBox="1"/>
          <p:nvPr/>
        </p:nvSpPr>
        <p:spPr>
          <a:xfrm>
            <a:off x="522479" y="6737545"/>
            <a:ext cx="6225600" cy="15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Đại hội đại biểu toàn quốc lần thứ V của Đảng</a:t>
            </a:r>
            <a:endParaRPr i="1" sz="13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và các bước đột phá tiếp tục đổi mới kinh tế</a:t>
            </a:r>
            <a:endParaRPr i="1" sz="13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1982 - 1986</a:t>
            </a:r>
            <a:endParaRPr i="1" sz="1300"/>
          </a:p>
        </p:txBody>
      </p:sp>
      <p:sp>
        <p:nvSpPr>
          <p:cNvPr id="109" name="Google Shape;109;p2"/>
          <p:cNvSpPr txBox="1"/>
          <p:nvPr/>
        </p:nvSpPr>
        <p:spPr>
          <a:xfrm>
            <a:off x="11831405" y="1860816"/>
            <a:ext cx="55716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Đổi mới toàn diện, đưa đất nước ra khỏi </a:t>
            </a:r>
            <a:endParaRPr i="1" sz="13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khủng hoảng kinh tế - xã hội 1986 - 1996</a:t>
            </a:r>
            <a:endParaRPr i="1" sz="1300"/>
          </a:p>
        </p:txBody>
      </p:sp>
      <p:sp>
        <p:nvSpPr>
          <p:cNvPr id="110" name="Google Shape;110;p2"/>
          <p:cNvSpPr txBox="1"/>
          <p:nvPr/>
        </p:nvSpPr>
        <p:spPr>
          <a:xfrm>
            <a:off x="11151463" y="3109768"/>
            <a:ext cx="66498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Tiếp tục công cuộc đổi mới, đẩy mạnh công nghiệp hóa, hiện đại hóa và hội nhập quốc tế (từ 1996 đến nay)</a:t>
            </a:r>
            <a:endParaRPr i="1" sz="1300"/>
          </a:p>
        </p:txBody>
      </p:sp>
      <p:sp>
        <p:nvSpPr>
          <p:cNvPr id="111" name="Google Shape;111;p2"/>
          <p:cNvSpPr txBox="1"/>
          <p:nvPr/>
        </p:nvSpPr>
        <p:spPr>
          <a:xfrm>
            <a:off x="11495767" y="6810225"/>
            <a:ext cx="6243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Thành tựu, kinh nghiệm của công cuộc đổi mới</a:t>
            </a:r>
            <a:endParaRPr i="1" sz="1300"/>
          </a:p>
        </p:txBody>
      </p:sp>
      <p:sp>
        <p:nvSpPr>
          <p:cNvPr id="112" name="Google Shape;112;p2"/>
          <p:cNvSpPr txBox="1"/>
          <p:nvPr/>
        </p:nvSpPr>
        <p:spPr>
          <a:xfrm>
            <a:off x="11872803" y="7793119"/>
            <a:ext cx="5488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Nguyên nhân và tác hại của tham nhũng</a:t>
            </a:r>
            <a:endParaRPr i="1" sz="1300"/>
          </a:p>
        </p:txBody>
      </p:sp>
    </p:spTree>
  </p:cSld>
  <p:clrMapOvr>
    <a:masterClrMapping/>
  </p:clrMapOvr>
  <p:transition spd="slow" p14:dur="1500"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" name="Google Shape;119;p3"/>
          <p:cNvGrpSpPr/>
          <p:nvPr/>
        </p:nvGrpSpPr>
        <p:grpSpPr>
          <a:xfrm>
            <a:off x="14658460" y="1884065"/>
            <a:ext cx="2995930" cy="1205862"/>
            <a:chOff x="0" y="0"/>
            <a:chExt cx="3994574" cy="1607816"/>
          </a:xfrm>
        </p:grpSpPr>
        <p:sp>
          <p:nvSpPr>
            <p:cNvPr id="120" name="Google Shape;120;p3"/>
            <p:cNvSpPr/>
            <p:nvPr/>
          </p:nvSpPr>
          <p:spPr>
            <a:xfrm>
              <a:off x="0" y="0"/>
              <a:ext cx="3994574" cy="1607816"/>
            </a:xfrm>
            <a:custGeom>
              <a:rect b="b" l="l" r="r" t="t"/>
              <a:pathLst>
                <a:path extrusionOk="0" h="1607816" w="3994574">
                  <a:moveTo>
                    <a:pt x="0" y="0"/>
                  </a:moveTo>
                  <a:lnTo>
                    <a:pt x="3994574" y="0"/>
                  </a:lnTo>
                  <a:lnTo>
                    <a:pt x="3994574" y="1607816"/>
                  </a:lnTo>
                  <a:lnTo>
                    <a:pt x="0" y="160781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3"/>
            <p:cNvSpPr txBox="1"/>
            <p:nvPr/>
          </p:nvSpPr>
          <p:spPr>
            <a:xfrm>
              <a:off x="173690" y="16986"/>
              <a:ext cx="3603900" cy="155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Đại hội lần thứ IV và quá trình xây dựng CNXH, bảo vệ Tổ quốc</a:t>
              </a:r>
              <a:endParaRPr i="1"/>
            </a:p>
          </p:txBody>
        </p:sp>
      </p:grpSp>
      <p:sp>
        <p:nvSpPr>
          <p:cNvPr id="122" name="Google Shape;122;p3"/>
          <p:cNvSpPr/>
          <p:nvPr/>
        </p:nvSpPr>
        <p:spPr>
          <a:xfrm>
            <a:off x="4469432" y="2930795"/>
            <a:ext cx="8225212" cy="5170133"/>
          </a:xfrm>
          <a:custGeom>
            <a:rect b="b" l="l" r="r" t="t"/>
            <a:pathLst>
              <a:path extrusionOk="0" h="5170133" w="8225212">
                <a:moveTo>
                  <a:pt x="0" y="0"/>
                </a:moveTo>
                <a:lnTo>
                  <a:pt x="8225212" y="0"/>
                </a:lnTo>
                <a:lnTo>
                  <a:pt x="8225212" y="5170133"/>
                </a:lnTo>
                <a:lnTo>
                  <a:pt x="0" y="51701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3"/>
          <p:cNvSpPr/>
          <p:nvPr/>
        </p:nvSpPr>
        <p:spPr>
          <a:xfrm>
            <a:off x="1028700" y="3842952"/>
            <a:ext cx="2094354" cy="2947610"/>
          </a:xfrm>
          <a:custGeom>
            <a:rect b="b" l="l" r="r" t="t"/>
            <a:pathLst>
              <a:path extrusionOk="0" h="2947610" w="2094354">
                <a:moveTo>
                  <a:pt x="0" y="0"/>
                </a:moveTo>
                <a:lnTo>
                  <a:pt x="2094354" y="0"/>
                </a:lnTo>
                <a:lnTo>
                  <a:pt x="2094354" y="2947610"/>
                </a:lnTo>
                <a:lnTo>
                  <a:pt x="0" y="29476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3"/>
          <p:cNvSpPr/>
          <p:nvPr/>
        </p:nvSpPr>
        <p:spPr>
          <a:xfrm>
            <a:off x="7960302" y="8186653"/>
            <a:ext cx="1243472" cy="1071647"/>
          </a:xfrm>
          <a:custGeom>
            <a:rect b="b" l="l" r="r" t="t"/>
            <a:pathLst>
              <a:path extrusionOk="0" h="1071647" w="1243472">
                <a:moveTo>
                  <a:pt x="0" y="0"/>
                </a:moveTo>
                <a:lnTo>
                  <a:pt x="1243472" y="0"/>
                </a:lnTo>
                <a:lnTo>
                  <a:pt x="1243472" y="1071647"/>
                </a:lnTo>
                <a:lnTo>
                  <a:pt x="0" y="10716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3"/>
          <p:cNvSpPr txBox="1"/>
          <p:nvPr/>
        </p:nvSpPr>
        <p:spPr>
          <a:xfrm>
            <a:off x="4376462" y="1311506"/>
            <a:ext cx="95352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Xây dựng chủ nghĩa xã hội và bảo vệ Tổ quốc 1975 - 1981</a:t>
            </a:r>
            <a:endParaRPr i="1"/>
          </a:p>
        </p:txBody>
      </p:sp>
      <p:sp>
        <p:nvSpPr>
          <p:cNvPr id="126" name="Google Shape;126;p3"/>
          <p:cNvSpPr txBox="1"/>
          <p:nvPr/>
        </p:nvSpPr>
        <p:spPr>
          <a:xfrm>
            <a:off x="1896637" y="711541"/>
            <a:ext cx="146388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3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I. Lãnh đạo cả nước xây dựng chủ nghĩa xã hội và bảo vệ Tổ quốc (1975 - 1986)</a:t>
            </a:r>
            <a:endParaRPr i="1"/>
          </a:p>
        </p:txBody>
      </p:sp>
      <p:sp>
        <p:nvSpPr>
          <p:cNvPr id="127" name="Google Shape;127;p3"/>
          <p:cNvSpPr txBox="1"/>
          <p:nvPr/>
        </p:nvSpPr>
        <p:spPr>
          <a:xfrm>
            <a:off x="5632614" y="2015760"/>
            <a:ext cx="58989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Đại hội đại biểu toàn quốc lần thứ IV của Đảng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họp từ 14 - 20/12/1976 tại Hà Nội</a:t>
            </a:r>
            <a:endParaRPr i="1"/>
          </a:p>
        </p:txBody>
      </p:sp>
      <p:sp>
        <p:nvSpPr>
          <p:cNvPr id="128" name="Google Shape;128;p3"/>
          <p:cNvSpPr txBox="1"/>
          <p:nvPr/>
        </p:nvSpPr>
        <p:spPr>
          <a:xfrm>
            <a:off x="5148116" y="8255889"/>
            <a:ext cx="20082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Đảng Lao động 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Việt Nam </a:t>
            </a:r>
            <a:endParaRPr i="1"/>
          </a:p>
        </p:txBody>
      </p:sp>
      <p:sp>
        <p:nvSpPr>
          <p:cNvPr id="129" name="Google Shape;129;p3"/>
          <p:cNvSpPr txBox="1"/>
          <p:nvPr/>
        </p:nvSpPr>
        <p:spPr>
          <a:xfrm>
            <a:off x="10250183" y="8255889"/>
            <a:ext cx="20211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Đảng Cộng sản 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Việt Nam </a:t>
            </a:r>
            <a:endParaRPr i="1"/>
          </a:p>
        </p:txBody>
      </p:sp>
      <p:sp>
        <p:nvSpPr>
          <p:cNvPr id="130" name="Google Shape;130;p3"/>
          <p:cNvSpPr txBox="1"/>
          <p:nvPr/>
        </p:nvSpPr>
        <p:spPr>
          <a:xfrm>
            <a:off x="1149982" y="6927896"/>
            <a:ext cx="18519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36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Tổng bí thư</a:t>
            </a:r>
            <a:endParaRPr i="1"/>
          </a:p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36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Lê Duẩn</a:t>
            </a:r>
            <a:endParaRPr i="1"/>
          </a:p>
        </p:txBody>
      </p:sp>
      <p:sp>
        <p:nvSpPr>
          <p:cNvPr id="131" name="Google Shape;131;p3"/>
          <p:cNvSpPr txBox="1"/>
          <p:nvPr/>
        </p:nvSpPr>
        <p:spPr>
          <a:xfrm>
            <a:off x="12694644" y="4543552"/>
            <a:ext cx="5203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0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Sửa đổi Điều lệ Đảng</a:t>
            </a:r>
            <a:endParaRPr i="1"/>
          </a:p>
        </p:txBody>
      </p:sp>
      <p:sp>
        <p:nvSpPr>
          <p:cNvPr id="132" name="Google Shape;132;p3"/>
          <p:cNvSpPr txBox="1"/>
          <p:nvPr/>
        </p:nvSpPr>
        <p:spPr>
          <a:xfrm>
            <a:off x="12694644" y="5322909"/>
            <a:ext cx="52035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0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Kế hoạch Nhà nước 5 năm</a:t>
            </a:r>
            <a:endParaRPr i="1"/>
          </a:p>
          <a:p>
            <a:pPr indent="0" lvl="0" marL="0" marR="0" rtl="0" algn="ctr">
              <a:lnSpc>
                <a:spcPct val="1399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0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(1976 - 1980)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9" name="Google Shape;139;p4"/>
          <p:cNvGrpSpPr/>
          <p:nvPr/>
        </p:nvGrpSpPr>
        <p:grpSpPr>
          <a:xfrm>
            <a:off x="14658460" y="1884065"/>
            <a:ext cx="2995930" cy="1205862"/>
            <a:chOff x="0" y="0"/>
            <a:chExt cx="3994574" cy="1607816"/>
          </a:xfrm>
        </p:grpSpPr>
        <p:sp>
          <p:nvSpPr>
            <p:cNvPr id="140" name="Google Shape;140;p4"/>
            <p:cNvSpPr/>
            <p:nvPr/>
          </p:nvSpPr>
          <p:spPr>
            <a:xfrm>
              <a:off x="0" y="0"/>
              <a:ext cx="3994574" cy="1607816"/>
            </a:xfrm>
            <a:custGeom>
              <a:rect b="b" l="l" r="r" t="t"/>
              <a:pathLst>
                <a:path extrusionOk="0" h="1607816" w="3994574">
                  <a:moveTo>
                    <a:pt x="0" y="0"/>
                  </a:moveTo>
                  <a:lnTo>
                    <a:pt x="3994574" y="0"/>
                  </a:lnTo>
                  <a:lnTo>
                    <a:pt x="3994574" y="1607816"/>
                  </a:lnTo>
                  <a:lnTo>
                    <a:pt x="0" y="160781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4"/>
            <p:cNvSpPr txBox="1"/>
            <p:nvPr/>
          </p:nvSpPr>
          <p:spPr>
            <a:xfrm>
              <a:off x="173690" y="16986"/>
              <a:ext cx="3603900" cy="155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Đại hội lần thứ IV và quá trình xây dựng CNXH, bảo vệ Tổ quốc</a:t>
              </a:r>
              <a:endParaRPr i="1"/>
            </a:p>
          </p:txBody>
        </p:sp>
      </p:grpSp>
      <p:sp>
        <p:nvSpPr>
          <p:cNvPr id="142" name="Google Shape;142;p4"/>
          <p:cNvSpPr/>
          <p:nvPr/>
        </p:nvSpPr>
        <p:spPr>
          <a:xfrm>
            <a:off x="11462878" y="4309553"/>
            <a:ext cx="6191512" cy="3891807"/>
          </a:xfrm>
          <a:custGeom>
            <a:rect b="b" l="l" r="r" t="t"/>
            <a:pathLst>
              <a:path extrusionOk="0" h="3891807" w="6191512">
                <a:moveTo>
                  <a:pt x="0" y="0"/>
                </a:moveTo>
                <a:lnTo>
                  <a:pt x="6191512" y="0"/>
                </a:lnTo>
                <a:lnTo>
                  <a:pt x="6191512" y="3891808"/>
                </a:lnTo>
                <a:lnTo>
                  <a:pt x="0" y="38918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4"/>
          <p:cNvSpPr txBox="1"/>
          <p:nvPr/>
        </p:nvSpPr>
        <p:spPr>
          <a:xfrm>
            <a:off x="4376462" y="1311506"/>
            <a:ext cx="95352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Xây dựng chủ nghĩa xã hội và bảo vệ Tổ quốc 1975 - 1981</a:t>
            </a:r>
            <a:endParaRPr i="1"/>
          </a:p>
        </p:txBody>
      </p:sp>
      <p:sp>
        <p:nvSpPr>
          <p:cNvPr id="144" name="Google Shape;144;p4"/>
          <p:cNvSpPr txBox="1"/>
          <p:nvPr/>
        </p:nvSpPr>
        <p:spPr>
          <a:xfrm>
            <a:off x="1896637" y="711541"/>
            <a:ext cx="145626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3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I. Lãnh đạo cả nước xây dựng chủ nghĩa xã hội và bảo vệ Tổ quốc (1975 - 1986)</a:t>
            </a:r>
            <a:endParaRPr i="1"/>
          </a:p>
        </p:txBody>
      </p:sp>
      <p:sp>
        <p:nvSpPr>
          <p:cNvPr id="145" name="Google Shape;145;p4"/>
          <p:cNvSpPr txBox="1"/>
          <p:nvPr/>
        </p:nvSpPr>
        <p:spPr>
          <a:xfrm>
            <a:off x="11998043" y="3509635"/>
            <a:ext cx="51471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57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Đại hội đại biểu toàn quốc lần thứ IV của Đảng</a:t>
            </a:r>
            <a:endParaRPr i="1" sz="2257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ctr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57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họp từ 14 - 20/12/1976 tại Hà Nội</a:t>
            </a:r>
            <a:endParaRPr i="1" sz="2257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grpSp>
        <p:nvGrpSpPr>
          <p:cNvPr id="146" name="Google Shape;146;p4"/>
          <p:cNvGrpSpPr/>
          <p:nvPr/>
        </p:nvGrpSpPr>
        <p:grpSpPr>
          <a:xfrm>
            <a:off x="4287740" y="4886387"/>
            <a:ext cx="3238919" cy="1563562"/>
            <a:chOff x="0" y="-57150"/>
            <a:chExt cx="812800" cy="392373"/>
          </a:xfrm>
        </p:grpSpPr>
        <p:sp>
          <p:nvSpPr>
            <p:cNvPr id="147" name="Google Shape;147;p4"/>
            <p:cNvSpPr/>
            <p:nvPr/>
          </p:nvSpPr>
          <p:spPr>
            <a:xfrm>
              <a:off x="0" y="0"/>
              <a:ext cx="812800" cy="335223"/>
            </a:xfrm>
            <a:custGeom>
              <a:rect b="b" l="l" r="r" t="t"/>
              <a:pathLst>
                <a:path extrusionOk="0" h="335223" w="812800">
                  <a:moveTo>
                    <a:pt x="121904" y="0"/>
                  </a:moveTo>
                  <a:lnTo>
                    <a:pt x="690896" y="0"/>
                  </a:lnTo>
                  <a:cubicBezTo>
                    <a:pt x="723227" y="0"/>
                    <a:pt x="754234" y="12843"/>
                    <a:pt x="777095" y="35705"/>
                  </a:cubicBezTo>
                  <a:cubicBezTo>
                    <a:pt x="799957" y="58566"/>
                    <a:pt x="812800" y="89573"/>
                    <a:pt x="812800" y="121904"/>
                  </a:cubicBezTo>
                  <a:lnTo>
                    <a:pt x="812800" y="213319"/>
                  </a:lnTo>
                  <a:cubicBezTo>
                    <a:pt x="812800" y="245650"/>
                    <a:pt x="799957" y="276656"/>
                    <a:pt x="777095" y="299518"/>
                  </a:cubicBezTo>
                  <a:cubicBezTo>
                    <a:pt x="754234" y="322379"/>
                    <a:pt x="723227" y="335223"/>
                    <a:pt x="690896" y="335223"/>
                  </a:cubicBezTo>
                  <a:lnTo>
                    <a:pt x="121904" y="335223"/>
                  </a:lnTo>
                  <a:cubicBezTo>
                    <a:pt x="89573" y="335223"/>
                    <a:pt x="58566" y="322379"/>
                    <a:pt x="35705" y="299518"/>
                  </a:cubicBezTo>
                  <a:cubicBezTo>
                    <a:pt x="12843" y="276656"/>
                    <a:pt x="0" y="245650"/>
                    <a:pt x="0" y="213319"/>
                  </a:cubicBezTo>
                  <a:lnTo>
                    <a:pt x="0" y="121904"/>
                  </a:lnTo>
                  <a:cubicBezTo>
                    <a:pt x="0" y="89573"/>
                    <a:pt x="12843" y="58566"/>
                    <a:pt x="35705" y="35705"/>
                  </a:cubicBezTo>
                  <a:cubicBezTo>
                    <a:pt x="58566" y="12843"/>
                    <a:pt x="89573" y="0"/>
                    <a:pt x="121904" y="0"/>
                  </a:cubicBezTo>
                  <a:close/>
                </a:path>
              </a:pathLst>
            </a:custGeom>
            <a:solidFill>
              <a:srgbClr val="C80D0D"/>
            </a:solidFill>
            <a:ln cap="rnd" cmpd="sng" w="381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4"/>
            <p:cNvSpPr txBox="1"/>
            <p:nvPr/>
          </p:nvSpPr>
          <p:spPr>
            <a:xfrm>
              <a:off x="0" y="-57150"/>
              <a:ext cx="812800" cy="3923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999">
                  <a:solidFill>
                    <a:srgbClr val="FFD500"/>
                  </a:solidFill>
                  <a:latin typeface="Vollkorn"/>
                  <a:ea typeface="Vollkorn"/>
                  <a:cs typeface="Vollkorn"/>
                  <a:sym typeface="Vollkorn"/>
                </a:rPr>
                <a:t>Đặc điểm của </a:t>
              </a:r>
              <a:endParaRPr i="1"/>
            </a:p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999">
                  <a:solidFill>
                    <a:srgbClr val="FFD500"/>
                  </a:solidFill>
                  <a:latin typeface="Vollkorn"/>
                  <a:ea typeface="Vollkorn"/>
                  <a:cs typeface="Vollkorn"/>
                  <a:sym typeface="Vollkorn"/>
                </a:rPr>
                <a:t>cách mạng Việt Nam </a:t>
              </a:r>
              <a:endParaRPr i="1"/>
            </a:p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999">
                  <a:solidFill>
                    <a:srgbClr val="FFD500"/>
                  </a:solidFill>
                  <a:latin typeface="Vollkorn"/>
                  <a:ea typeface="Vollkorn"/>
                  <a:cs typeface="Vollkorn"/>
                  <a:sym typeface="Vollkorn"/>
                </a:rPr>
                <a:t>giai đoạn mới</a:t>
              </a:r>
              <a:endParaRPr i="1"/>
            </a:p>
          </p:txBody>
        </p:sp>
      </p:grpSp>
      <p:sp>
        <p:nvSpPr>
          <p:cNvPr id="149" name="Google Shape;149;p4"/>
          <p:cNvSpPr/>
          <p:nvPr/>
        </p:nvSpPr>
        <p:spPr>
          <a:xfrm rot="-2700000">
            <a:off x="7478040" y="4779971"/>
            <a:ext cx="1230963" cy="372366"/>
          </a:xfrm>
          <a:custGeom>
            <a:rect b="b" l="l" r="r" t="t"/>
            <a:pathLst>
              <a:path extrusionOk="0" h="372366" w="1230963">
                <a:moveTo>
                  <a:pt x="0" y="0"/>
                </a:moveTo>
                <a:lnTo>
                  <a:pt x="1230963" y="0"/>
                </a:lnTo>
                <a:lnTo>
                  <a:pt x="1230963" y="372367"/>
                </a:lnTo>
                <a:lnTo>
                  <a:pt x="0" y="3723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4"/>
          <p:cNvSpPr/>
          <p:nvPr/>
        </p:nvSpPr>
        <p:spPr>
          <a:xfrm flipH="1" rot="2700000">
            <a:off x="3031355" y="4779971"/>
            <a:ext cx="1230963" cy="372366"/>
          </a:xfrm>
          <a:custGeom>
            <a:rect b="b" l="l" r="r" t="t"/>
            <a:pathLst>
              <a:path extrusionOk="0" h="372366" w="1230963">
                <a:moveTo>
                  <a:pt x="1230963" y="0"/>
                </a:moveTo>
                <a:lnTo>
                  <a:pt x="0" y="0"/>
                </a:lnTo>
                <a:lnTo>
                  <a:pt x="0" y="372367"/>
                </a:lnTo>
                <a:lnTo>
                  <a:pt x="1230963" y="372367"/>
                </a:lnTo>
                <a:lnTo>
                  <a:pt x="1230963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4"/>
          <p:cNvSpPr/>
          <p:nvPr/>
        </p:nvSpPr>
        <p:spPr>
          <a:xfrm rot="5400000">
            <a:off x="5291718" y="7066983"/>
            <a:ext cx="1230963" cy="372366"/>
          </a:xfrm>
          <a:custGeom>
            <a:rect b="b" l="l" r="r" t="t"/>
            <a:pathLst>
              <a:path extrusionOk="0" h="372366" w="1230963">
                <a:moveTo>
                  <a:pt x="0" y="0"/>
                </a:moveTo>
                <a:lnTo>
                  <a:pt x="1230963" y="0"/>
                </a:lnTo>
                <a:lnTo>
                  <a:pt x="1230963" y="372367"/>
                </a:lnTo>
                <a:lnTo>
                  <a:pt x="0" y="3723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4"/>
          <p:cNvSpPr/>
          <p:nvPr/>
        </p:nvSpPr>
        <p:spPr>
          <a:xfrm>
            <a:off x="7337641" y="2436834"/>
            <a:ext cx="1259109" cy="775926"/>
          </a:xfrm>
          <a:custGeom>
            <a:rect b="b" l="l" r="r" t="t"/>
            <a:pathLst>
              <a:path extrusionOk="0" h="775926" w="1259109">
                <a:moveTo>
                  <a:pt x="0" y="0"/>
                </a:moveTo>
                <a:lnTo>
                  <a:pt x="1259109" y="0"/>
                </a:lnTo>
                <a:lnTo>
                  <a:pt x="1259109" y="775926"/>
                </a:lnTo>
                <a:lnTo>
                  <a:pt x="0" y="7759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4"/>
          <p:cNvSpPr/>
          <p:nvPr/>
        </p:nvSpPr>
        <p:spPr>
          <a:xfrm>
            <a:off x="9867653" y="2145953"/>
            <a:ext cx="1595226" cy="1066807"/>
          </a:xfrm>
          <a:custGeom>
            <a:rect b="b" l="l" r="r" t="t"/>
            <a:pathLst>
              <a:path extrusionOk="0" h="1066807" w="1595226">
                <a:moveTo>
                  <a:pt x="0" y="0"/>
                </a:moveTo>
                <a:lnTo>
                  <a:pt x="1595225" y="0"/>
                </a:lnTo>
                <a:lnTo>
                  <a:pt x="1595225" y="1066807"/>
                </a:lnTo>
                <a:lnTo>
                  <a:pt x="0" y="10668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4"/>
          <p:cNvSpPr/>
          <p:nvPr/>
        </p:nvSpPr>
        <p:spPr>
          <a:xfrm>
            <a:off x="8093521" y="2145953"/>
            <a:ext cx="2415274" cy="1240847"/>
          </a:xfrm>
          <a:custGeom>
            <a:rect b="b" l="l" r="r" t="t"/>
            <a:pathLst>
              <a:path extrusionOk="0" h="1240847" w="2415274">
                <a:moveTo>
                  <a:pt x="0" y="0"/>
                </a:moveTo>
                <a:lnTo>
                  <a:pt x="2415274" y="0"/>
                </a:lnTo>
                <a:lnTo>
                  <a:pt x="2415274" y="1240847"/>
                </a:lnTo>
                <a:lnTo>
                  <a:pt x="0" y="12408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234315" y="3271420"/>
            <a:ext cx="2571600" cy="12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5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Hòa bình nhưng </a:t>
            </a:r>
            <a:endParaRPr i="1"/>
          </a:p>
          <a:p>
            <a:pPr indent="0" lvl="0" marL="0" marR="0" rtl="0" algn="ctr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5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còn hậu quả chiến tranh, tàn dư CNTD</a:t>
            </a:r>
            <a:endParaRPr i="1"/>
          </a:p>
        </p:txBody>
      </p:sp>
      <p:sp>
        <p:nvSpPr>
          <p:cNvPr id="156" name="Google Shape;156;p4"/>
          <p:cNvSpPr txBox="1"/>
          <p:nvPr/>
        </p:nvSpPr>
        <p:spPr>
          <a:xfrm>
            <a:off x="8093521" y="3356110"/>
            <a:ext cx="2571600" cy="12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5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Cuộc đối đầu </a:t>
            </a:r>
            <a:endParaRPr i="1"/>
          </a:p>
          <a:p>
            <a:pPr indent="0" lvl="0" marL="0" marR="0" rtl="0" algn="ctr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5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ý thức hệ còn quyết liệt trên thế giới</a:t>
            </a:r>
            <a:endParaRPr i="1"/>
          </a:p>
        </p:txBody>
      </p:sp>
      <p:sp>
        <p:nvSpPr>
          <p:cNvPr id="157" name="Google Shape;157;p4"/>
          <p:cNvSpPr/>
          <p:nvPr/>
        </p:nvSpPr>
        <p:spPr>
          <a:xfrm flipH="1">
            <a:off x="2913261" y="8279582"/>
            <a:ext cx="733575" cy="632208"/>
          </a:xfrm>
          <a:custGeom>
            <a:rect b="b" l="l" r="r" t="t"/>
            <a:pathLst>
              <a:path extrusionOk="0" h="632208" w="733575">
                <a:moveTo>
                  <a:pt x="733575" y="0"/>
                </a:moveTo>
                <a:lnTo>
                  <a:pt x="0" y="0"/>
                </a:lnTo>
                <a:lnTo>
                  <a:pt x="0" y="632208"/>
                </a:lnTo>
                <a:lnTo>
                  <a:pt x="733575" y="632208"/>
                </a:lnTo>
                <a:lnTo>
                  <a:pt x="733575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4"/>
          <p:cNvSpPr txBox="1"/>
          <p:nvPr/>
        </p:nvSpPr>
        <p:spPr>
          <a:xfrm>
            <a:off x="3911139" y="7906748"/>
            <a:ext cx="3992100" cy="12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5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Kinh tế nước ta còn phổ biến </a:t>
            </a:r>
            <a:endParaRPr i="1"/>
          </a:p>
          <a:p>
            <a:pPr indent="0" lvl="0" marL="0" marR="0" rtl="0" algn="ctr">
              <a:lnSpc>
                <a:spcPct val="13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5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là sản xuất nhỏ tiến thẳng lên CNXH, bỏ qua TBCN</a:t>
            </a:r>
            <a:endParaRPr i="1"/>
          </a:p>
        </p:txBody>
      </p:sp>
      <p:sp>
        <p:nvSpPr>
          <p:cNvPr id="159" name="Google Shape;159;p4"/>
          <p:cNvSpPr txBox="1"/>
          <p:nvPr/>
        </p:nvSpPr>
        <p:spPr>
          <a:xfrm>
            <a:off x="183607" y="8123403"/>
            <a:ext cx="3992100" cy="9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59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Đặc trưng </a:t>
            </a:r>
            <a:endParaRPr i="1"/>
          </a:p>
          <a:p>
            <a:pPr indent="0" lvl="0" marL="0" marR="0" rtl="0" algn="ctr">
              <a:lnSpc>
                <a:spcPct val="139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59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lớn nhất</a:t>
            </a:r>
            <a:endParaRPr i="1"/>
          </a:p>
        </p:txBody>
      </p:sp>
      <p:sp>
        <p:nvSpPr>
          <p:cNvPr id="160" name="Google Shape;160;p4"/>
          <p:cNvSpPr txBox="1"/>
          <p:nvPr/>
        </p:nvSpPr>
        <p:spPr>
          <a:xfrm>
            <a:off x="11462878" y="8310681"/>
            <a:ext cx="6191400" cy="14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Việt Nam có đủ điều kiện đi lên và xây dựng</a:t>
            </a:r>
            <a:endParaRPr i="1"/>
          </a:p>
          <a:p>
            <a:pPr indent="0" lvl="0" marL="0" marR="0" rtl="0" algn="ctr">
              <a:lnSpc>
                <a:spcPct val="13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thành công chủ nghĩa xã hội, nhưng đó là sự nghiệp </a:t>
            </a:r>
            <a:endParaRPr i="1"/>
          </a:p>
          <a:p>
            <a:pPr indent="0" lvl="0" marL="0" marR="0" rtl="0" algn="ctr">
              <a:lnSpc>
                <a:spcPct val="13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khó khăn, phức tạp và lâu dài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5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7" name="Google Shape;167;p5"/>
          <p:cNvGrpSpPr/>
          <p:nvPr/>
        </p:nvGrpSpPr>
        <p:grpSpPr>
          <a:xfrm>
            <a:off x="7628379" y="1938141"/>
            <a:ext cx="2995930" cy="1205862"/>
            <a:chOff x="0" y="0"/>
            <a:chExt cx="3994574" cy="1607816"/>
          </a:xfrm>
        </p:grpSpPr>
        <p:sp>
          <p:nvSpPr>
            <p:cNvPr id="168" name="Google Shape;168;p5"/>
            <p:cNvSpPr/>
            <p:nvPr/>
          </p:nvSpPr>
          <p:spPr>
            <a:xfrm>
              <a:off x="0" y="0"/>
              <a:ext cx="3994574" cy="1607816"/>
            </a:xfrm>
            <a:custGeom>
              <a:rect b="b" l="l" r="r" t="t"/>
              <a:pathLst>
                <a:path extrusionOk="0" h="1607816" w="3994574">
                  <a:moveTo>
                    <a:pt x="0" y="0"/>
                  </a:moveTo>
                  <a:lnTo>
                    <a:pt x="3994574" y="0"/>
                  </a:lnTo>
                  <a:lnTo>
                    <a:pt x="3994574" y="1607816"/>
                  </a:lnTo>
                  <a:lnTo>
                    <a:pt x="0" y="160781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5"/>
            <p:cNvSpPr txBox="1"/>
            <p:nvPr/>
          </p:nvSpPr>
          <p:spPr>
            <a:xfrm>
              <a:off x="173690" y="16986"/>
              <a:ext cx="3603900" cy="155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Đại hội lần thứ IV và quá trình xây dựng CNXH, bảo vệ Tổ quốc</a:t>
              </a:r>
              <a:endParaRPr i="1"/>
            </a:p>
          </p:txBody>
        </p:sp>
      </p:grpSp>
      <p:sp>
        <p:nvSpPr>
          <p:cNvPr id="170" name="Google Shape;170;p5"/>
          <p:cNvSpPr txBox="1"/>
          <p:nvPr/>
        </p:nvSpPr>
        <p:spPr>
          <a:xfrm>
            <a:off x="4376462" y="1311506"/>
            <a:ext cx="95352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Xây dựng chủ nghĩa xã hội và bảo vệ Tổ quốc 1975 - 1981</a:t>
            </a:r>
            <a:endParaRPr i="1"/>
          </a:p>
        </p:txBody>
      </p:sp>
      <p:sp>
        <p:nvSpPr>
          <p:cNvPr id="171" name="Google Shape;171;p5"/>
          <p:cNvSpPr txBox="1"/>
          <p:nvPr/>
        </p:nvSpPr>
        <p:spPr>
          <a:xfrm>
            <a:off x="1896637" y="711541"/>
            <a:ext cx="147150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3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I. Lãnh đạo cả nước xây dựng chủ nghĩa xã hội và bảo vệ Tổ quốc (1975 - 1986)</a:t>
            </a:r>
            <a:endParaRPr i="1"/>
          </a:p>
        </p:txBody>
      </p:sp>
      <p:sp>
        <p:nvSpPr>
          <p:cNvPr id="172" name="Google Shape;172;p5"/>
          <p:cNvSpPr/>
          <p:nvPr/>
        </p:nvSpPr>
        <p:spPr>
          <a:xfrm>
            <a:off x="4199973" y="8486695"/>
            <a:ext cx="9852743" cy="43991"/>
          </a:xfrm>
          <a:custGeom>
            <a:rect b="b" l="l" r="r" t="t"/>
            <a:pathLst>
              <a:path extrusionOk="0" h="209296" w="45430790">
                <a:moveTo>
                  <a:pt x="45307982" y="9398"/>
                </a:moveTo>
                <a:lnTo>
                  <a:pt x="42538355" y="9398"/>
                </a:lnTo>
                <a:lnTo>
                  <a:pt x="30819170" y="9398"/>
                </a:lnTo>
                <a:lnTo>
                  <a:pt x="16600075" y="9398"/>
                </a:lnTo>
                <a:lnTo>
                  <a:pt x="4305317" y="9398"/>
                </a:lnTo>
                <a:cubicBezTo>
                  <a:pt x="2317822" y="9398"/>
                  <a:pt x="381000" y="0"/>
                  <a:pt x="133350" y="9398"/>
                </a:cubicBezTo>
                <a:cubicBezTo>
                  <a:pt x="129794" y="9525"/>
                  <a:pt x="126365" y="9398"/>
                  <a:pt x="122809" y="9398"/>
                </a:cubicBezTo>
                <a:cubicBezTo>
                  <a:pt x="254" y="9398"/>
                  <a:pt x="0" y="199898"/>
                  <a:pt x="122809" y="199898"/>
                </a:cubicBezTo>
                <a:lnTo>
                  <a:pt x="3167423" y="199898"/>
                </a:lnTo>
                <a:lnTo>
                  <a:pt x="14886612" y="199898"/>
                </a:lnTo>
                <a:lnTo>
                  <a:pt x="29105705" y="199898"/>
                </a:lnTo>
                <a:lnTo>
                  <a:pt x="41400465" y="199898"/>
                </a:lnTo>
                <a:cubicBezTo>
                  <a:pt x="43387956" y="199898"/>
                  <a:pt x="45049790" y="209296"/>
                  <a:pt x="45297440" y="199898"/>
                </a:cubicBezTo>
                <a:cubicBezTo>
                  <a:pt x="45300996" y="199771"/>
                  <a:pt x="45304425" y="199898"/>
                  <a:pt x="45307982" y="199898"/>
                </a:cubicBezTo>
                <a:cubicBezTo>
                  <a:pt x="45430535" y="199898"/>
                  <a:pt x="45430790" y="9398"/>
                  <a:pt x="45307982" y="939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052724" y="4073035"/>
            <a:ext cx="10147240" cy="43991"/>
          </a:xfrm>
          <a:custGeom>
            <a:rect b="b" l="l" r="r" t="t"/>
            <a:pathLst>
              <a:path extrusionOk="0" h="209296" w="46788710">
                <a:moveTo>
                  <a:pt x="46665899" y="9398"/>
                </a:moveTo>
                <a:lnTo>
                  <a:pt x="43821316" y="9398"/>
                </a:lnTo>
                <a:lnTo>
                  <a:pt x="31745402" y="9398"/>
                </a:lnTo>
                <a:lnTo>
                  <a:pt x="17093482" y="9398"/>
                </a:lnTo>
                <a:lnTo>
                  <a:pt x="4424477" y="9398"/>
                </a:lnTo>
                <a:cubicBezTo>
                  <a:pt x="2376484" y="9398"/>
                  <a:pt x="381000" y="0"/>
                  <a:pt x="133350" y="9398"/>
                </a:cubicBezTo>
                <a:cubicBezTo>
                  <a:pt x="129794" y="9525"/>
                  <a:pt x="126365" y="9398"/>
                  <a:pt x="122809" y="9398"/>
                </a:cubicBezTo>
                <a:cubicBezTo>
                  <a:pt x="254" y="9398"/>
                  <a:pt x="0" y="199898"/>
                  <a:pt x="122809" y="199898"/>
                </a:cubicBezTo>
                <a:lnTo>
                  <a:pt x="3251946" y="199898"/>
                </a:lnTo>
                <a:lnTo>
                  <a:pt x="15327863" y="199898"/>
                </a:lnTo>
                <a:lnTo>
                  <a:pt x="29979779" y="199898"/>
                </a:lnTo>
                <a:lnTo>
                  <a:pt x="42648786" y="199898"/>
                </a:lnTo>
                <a:cubicBezTo>
                  <a:pt x="44696779" y="199898"/>
                  <a:pt x="46407710" y="209296"/>
                  <a:pt x="46655360" y="199898"/>
                </a:cubicBezTo>
                <a:cubicBezTo>
                  <a:pt x="46658916" y="199771"/>
                  <a:pt x="46662342" y="199898"/>
                  <a:pt x="46665899" y="199898"/>
                </a:cubicBezTo>
                <a:cubicBezTo>
                  <a:pt x="46788456" y="199898"/>
                  <a:pt x="46788710" y="9398"/>
                  <a:pt x="46665899" y="939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5"/>
          <p:cNvSpPr/>
          <p:nvPr/>
        </p:nvSpPr>
        <p:spPr>
          <a:xfrm rot="-5400000">
            <a:off x="8379975" y="4798894"/>
            <a:ext cx="1504398" cy="43991"/>
          </a:xfrm>
          <a:custGeom>
            <a:rect b="b" l="l" r="r" t="t"/>
            <a:pathLst>
              <a:path extrusionOk="0" h="209296" w="6936747">
                <a:moveTo>
                  <a:pt x="6813938" y="9398"/>
                </a:moveTo>
                <a:lnTo>
                  <a:pt x="6169270" y="9398"/>
                </a:lnTo>
                <a:lnTo>
                  <a:pt x="4562530" y="9398"/>
                </a:lnTo>
                <a:lnTo>
                  <a:pt x="2613045" y="9398"/>
                </a:lnTo>
                <a:lnTo>
                  <a:pt x="927393" y="9398"/>
                </a:lnTo>
                <a:cubicBezTo>
                  <a:pt x="654901" y="9398"/>
                  <a:pt x="381000" y="0"/>
                  <a:pt x="133350" y="9398"/>
                </a:cubicBezTo>
                <a:cubicBezTo>
                  <a:pt x="129794" y="9525"/>
                  <a:pt x="126365" y="9398"/>
                  <a:pt x="122809" y="9398"/>
                </a:cubicBezTo>
                <a:cubicBezTo>
                  <a:pt x="254" y="9398"/>
                  <a:pt x="0" y="199898"/>
                  <a:pt x="122809" y="199898"/>
                </a:cubicBezTo>
                <a:lnTo>
                  <a:pt x="771384" y="199898"/>
                </a:lnTo>
                <a:lnTo>
                  <a:pt x="2378124" y="199898"/>
                </a:lnTo>
                <a:lnTo>
                  <a:pt x="4327609" y="199898"/>
                </a:lnTo>
                <a:lnTo>
                  <a:pt x="6013261" y="199898"/>
                </a:lnTo>
                <a:cubicBezTo>
                  <a:pt x="6285753" y="199898"/>
                  <a:pt x="6555747" y="209296"/>
                  <a:pt x="6803397" y="199898"/>
                </a:cubicBezTo>
                <a:cubicBezTo>
                  <a:pt x="6806953" y="199771"/>
                  <a:pt x="6810382" y="199898"/>
                  <a:pt x="6813938" y="199898"/>
                </a:cubicBezTo>
                <a:cubicBezTo>
                  <a:pt x="6936493" y="199898"/>
                  <a:pt x="6936747" y="9398"/>
                  <a:pt x="6813938" y="939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5"/>
          <p:cNvSpPr/>
          <p:nvPr/>
        </p:nvSpPr>
        <p:spPr>
          <a:xfrm rot="-5400000">
            <a:off x="8379975" y="7746587"/>
            <a:ext cx="1504398" cy="43991"/>
          </a:xfrm>
          <a:custGeom>
            <a:rect b="b" l="l" r="r" t="t"/>
            <a:pathLst>
              <a:path extrusionOk="0" h="209296" w="6936747">
                <a:moveTo>
                  <a:pt x="6813938" y="9398"/>
                </a:moveTo>
                <a:lnTo>
                  <a:pt x="6169270" y="9398"/>
                </a:lnTo>
                <a:lnTo>
                  <a:pt x="4562530" y="9398"/>
                </a:lnTo>
                <a:lnTo>
                  <a:pt x="2613045" y="9398"/>
                </a:lnTo>
                <a:lnTo>
                  <a:pt x="927393" y="9398"/>
                </a:lnTo>
                <a:cubicBezTo>
                  <a:pt x="654901" y="9398"/>
                  <a:pt x="381000" y="0"/>
                  <a:pt x="133350" y="9398"/>
                </a:cubicBezTo>
                <a:cubicBezTo>
                  <a:pt x="129794" y="9525"/>
                  <a:pt x="126365" y="9398"/>
                  <a:pt x="122809" y="9398"/>
                </a:cubicBezTo>
                <a:cubicBezTo>
                  <a:pt x="254" y="9398"/>
                  <a:pt x="0" y="199898"/>
                  <a:pt x="122809" y="199898"/>
                </a:cubicBezTo>
                <a:lnTo>
                  <a:pt x="771384" y="199898"/>
                </a:lnTo>
                <a:lnTo>
                  <a:pt x="2378124" y="199898"/>
                </a:lnTo>
                <a:lnTo>
                  <a:pt x="4327609" y="199898"/>
                </a:lnTo>
                <a:lnTo>
                  <a:pt x="6013261" y="199898"/>
                </a:lnTo>
                <a:cubicBezTo>
                  <a:pt x="6285753" y="199898"/>
                  <a:pt x="6555747" y="209296"/>
                  <a:pt x="6803397" y="199898"/>
                </a:cubicBezTo>
                <a:cubicBezTo>
                  <a:pt x="6806953" y="199771"/>
                  <a:pt x="6810382" y="199898"/>
                  <a:pt x="6813938" y="199898"/>
                </a:cubicBezTo>
                <a:cubicBezTo>
                  <a:pt x="6936493" y="199898"/>
                  <a:pt x="6936747" y="9398"/>
                  <a:pt x="6813938" y="939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5"/>
          <p:cNvSpPr/>
          <p:nvPr/>
        </p:nvSpPr>
        <p:spPr>
          <a:xfrm>
            <a:off x="5660376" y="5537482"/>
            <a:ext cx="6967606" cy="1511007"/>
          </a:xfrm>
          <a:custGeom>
            <a:rect b="b" l="l" r="r" t="t"/>
            <a:pathLst>
              <a:path extrusionOk="0" h="1107440" w="5050587">
                <a:moveTo>
                  <a:pt x="4496867" y="45720"/>
                </a:moveTo>
                <a:cubicBezTo>
                  <a:pt x="4776267" y="45720"/>
                  <a:pt x="5003597" y="273050"/>
                  <a:pt x="5003597" y="552450"/>
                </a:cubicBezTo>
                <a:cubicBezTo>
                  <a:pt x="5003597" y="831850"/>
                  <a:pt x="4776267" y="1059180"/>
                  <a:pt x="4496867" y="1059180"/>
                </a:cubicBezTo>
                <a:lnTo>
                  <a:pt x="553720" y="1059180"/>
                </a:lnTo>
                <a:cubicBezTo>
                  <a:pt x="274320" y="1059180"/>
                  <a:pt x="46990" y="831850"/>
                  <a:pt x="46990" y="552450"/>
                </a:cubicBezTo>
                <a:cubicBezTo>
                  <a:pt x="46990" y="273050"/>
                  <a:pt x="274320" y="45720"/>
                  <a:pt x="553720" y="45720"/>
                </a:cubicBezTo>
                <a:lnTo>
                  <a:pt x="4496867" y="45720"/>
                </a:lnTo>
                <a:moveTo>
                  <a:pt x="4496867" y="0"/>
                </a:moveTo>
                <a:lnTo>
                  <a:pt x="553720" y="0"/>
                </a:lnTo>
                <a:cubicBezTo>
                  <a:pt x="247650" y="0"/>
                  <a:pt x="0" y="247650"/>
                  <a:pt x="0" y="553720"/>
                </a:cubicBezTo>
                <a:cubicBezTo>
                  <a:pt x="0" y="859790"/>
                  <a:pt x="247650" y="1107440"/>
                  <a:pt x="553720" y="1107440"/>
                </a:cubicBezTo>
                <a:lnTo>
                  <a:pt x="4496867" y="1107440"/>
                </a:lnTo>
                <a:cubicBezTo>
                  <a:pt x="4802937" y="1107440"/>
                  <a:pt x="5050587" y="859790"/>
                  <a:pt x="5050587" y="553720"/>
                </a:cubicBezTo>
                <a:cubicBezTo>
                  <a:pt x="5049317" y="247650"/>
                  <a:pt x="4801667" y="0"/>
                  <a:pt x="4496867" y="0"/>
                </a:cubicBezTo>
                <a:close/>
              </a:path>
            </a:pathLst>
          </a:custGeom>
          <a:solidFill>
            <a:srgbClr val="C6262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7" name="Google Shape;177;p5"/>
          <p:cNvGrpSpPr/>
          <p:nvPr/>
        </p:nvGrpSpPr>
        <p:grpSpPr>
          <a:xfrm>
            <a:off x="4995626" y="8004587"/>
            <a:ext cx="3619501" cy="1009359"/>
            <a:chOff x="0" y="0"/>
            <a:chExt cx="3898959" cy="1113790"/>
          </a:xfrm>
        </p:grpSpPr>
        <p:sp>
          <p:nvSpPr>
            <p:cNvPr id="178" name="Google Shape;178;p5"/>
            <p:cNvSpPr/>
            <p:nvPr/>
          </p:nvSpPr>
          <p:spPr>
            <a:xfrm>
              <a:off x="0" y="0"/>
              <a:ext cx="3898959" cy="1113790"/>
            </a:xfrm>
            <a:custGeom>
              <a:rect b="b" l="l" r="r" t="t"/>
              <a:pathLst>
                <a:path extrusionOk="0" h="1113790" w="3898959">
                  <a:moveTo>
                    <a:pt x="3346509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3346509" y="1113790"/>
                  </a:lnTo>
                  <a:lnTo>
                    <a:pt x="3898959" y="558800"/>
                  </a:lnTo>
                  <a:lnTo>
                    <a:pt x="3346509" y="0"/>
                  </a:lnTo>
                  <a:close/>
                </a:path>
              </a:pathLst>
            </a:custGeom>
            <a:solidFill>
              <a:srgbClr val="2C92D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144174" y="172686"/>
              <a:ext cx="796232" cy="762069"/>
            </a:xfrm>
            <a:custGeom>
              <a:rect b="b" l="l" r="r" t="t"/>
              <a:pathLst>
                <a:path extrusionOk="0" h="762069" w="796232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180;p5"/>
          <p:cNvGrpSpPr/>
          <p:nvPr/>
        </p:nvGrpSpPr>
        <p:grpSpPr>
          <a:xfrm rot="10800000">
            <a:off x="9671479" y="3589776"/>
            <a:ext cx="3619501" cy="1009359"/>
            <a:chOff x="0" y="0"/>
            <a:chExt cx="3898959" cy="1113790"/>
          </a:xfrm>
        </p:grpSpPr>
        <p:sp>
          <p:nvSpPr>
            <p:cNvPr id="181" name="Google Shape;181;p5"/>
            <p:cNvSpPr/>
            <p:nvPr/>
          </p:nvSpPr>
          <p:spPr>
            <a:xfrm>
              <a:off x="0" y="0"/>
              <a:ext cx="3898959" cy="1113790"/>
            </a:xfrm>
            <a:custGeom>
              <a:rect b="b" l="l" r="r" t="t"/>
              <a:pathLst>
                <a:path extrusionOk="0" h="1113790" w="3898959">
                  <a:moveTo>
                    <a:pt x="3346509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3346509" y="1113790"/>
                  </a:lnTo>
                  <a:lnTo>
                    <a:pt x="3898959" y="558800"/>
                  </a:lnTo>
                  <a:lnTo>
                    <a:pt x="3346509" y="0"/>
                  </a:lnTo>
                  <a:close/>
                </a:path>
              </a:pathLst>
            </a:custGeom>
            <a:solidFill>
              <a:srgbClr val="37C9E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144174" y="172686"/>
              <a:ext cx="796232" cy="762069"/>
            </a:xfrm>
            <a:custGeom>
              <a:rect b="b" l="l" r="r" t="t"/>
              <a:pathLst>
                <a:path extrusionOk="0" h="762069" w="796232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3" name="Google Shape;183;p5"/>
          <p:cNvGrpSpPr/>
          <p:nvPr/>
        </p:nvGrpSpPr>
        <p:grpSpPr>
          <a:xfrm>
            <a:off x="4995626" y="3590927"/>
            <a:ext cx="3619501" cy="1009359"/>
            <a:chOff x="0" y="0"/>
            <a:chExt cx="3898959" cy="1113790"/>
          </a:xfrm>
        </p:grpSpPr>
        <p:sp>
          <p:nvSpPr>
            <p:cNvPr id="184" name="Google Shape;184;p5"/>
            <p:cNvSpPr/>
            <p:nvPr/>
          </p:nvSpPr>
          <p:spPr>
            <a:xfrm>
              <a:off x="0" y="0"/>
              <a:ext cx="3898959" cy="1113790"/>
            </a:xfrm>
            <a:custGeom>
              <a:rect b="b" l="l" r="r" t="t"/>
              <a:pathLst>
                <a:path extrusionOk="0" h="1113790" w="3898959">
                  <a:moveTo>
                    <a:pt x="3346509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3346509" y="1113790"/>
                  </a:lnTo>
                  <a:lnTo>
                    <a:pt x="3898959" y="558800"/>
                  </a:lnTo>
                  <a:lnTo>
                    <a:pt x="3346509" y="0"/>
                  </a:lnTo>
                  <a:close/>
                </a:path>
              </a:pathLst>
            </a:custGeom>
            <a:solidFill>
              <a:srgbClr val="8DAFC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144174" y="172686"/>
              <a:ext cx="796232" cy="762069"/>
            </a:xfrm>
            <a:custGeom>
              <a:rect b="b" l="l" r="r" t="t"/>
              <a:pathLst>
                <a:path extrusionOk="0" h="762069" w="796232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" name="Google Shape;186;p5"/>
          <p:cNvGrpSpPr/>
          <p:nvPr/>
        </p:nvGrpSpPr>
        <p:grpSpPr>
          <a:xfrm rot="10800000">
            <a:off x="9671479" y="8003436"/>
            <a:ext cx="3619501" cy="1009359"/>
            <a:chOff x="0" y="0"/>
            <a:chExt cx="3898959" cy="1113790"/>
          </a:xfrm>
        </p:grpSpPr>
        <p:sp>
          <p:nvSpPr>
            <p:cNvPr id="187" name="Google Shape;187;p5"/>
            <p:cNvSpPr/>
            <p:nvPr/>
          </p:nvSpPr>
          <p:spPr>
            <a:xfrm>
              <a:off x="0" y="0"/>
              <a:ext cx="3898959" cy="1113790"/>
            </a:xfrm>
            <a:custGeom>
              <a:rect b="b" l="l" r="r" t="t"/>
              <a:pathLst>
                <a:path extrusionOk="0" h="1113790" w="3898959">
                  <a:moveTo>
                    <a:pt x="3346509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3346509" y="1113790"/>
                  </a:lnTo>
                  <a:lnTo>
                    <a:pt x="3898959" y="558800"/>
                  </a:lnTo>
                  <a:lnTo>
                    <a:pt x="3346509" y="0"/>
                  </a:lnTo>
                  <a:close/>
                </a:path>
              </a:pathLst>
            </a:custGeom>
            <a:solidFill>
              <a:srgbClr val="13538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144174" y="172686"/>
              <a:ext cx="796232" cy="762069"/>
            </a:xfrm>
            <a:custGeom>
              <a:rect b="b" l="l" r="r" t="t"/>
              <a:pathLst>
                <a:path extrusionOk="0" h="762069" w="796232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9" name="Google Shape;189;p5"/>
          <p:cNvSpPr/>
          <p:nvPr/>
        </p:nvSpPr>
        <p:spPr>
          <a:xfrm rot="-5400000">
            <a:off x="3681219" y="4818286"/>
            <a:ext cx="749951" cy="74995"/>
          </a:xfrm>
          <a:custGeom>
            <a:rect b="b" l="l" r="r" t="t"/>
            <a:pathLst>
              <a:path extrusionOk="0" h="74995" w="749951">
                <a:moveTo>
                  <a:pt x="0" y="0"/>
                </a:moveTo>
                <a:lnTo>
                  <a:pt x="749951" y="0"/>
                </a:lnTo>
                <a:lnTo>
                  <a:pt x="749951" y="74995"/>
                </a:lnTo>
                <a:lnTo>
                  <a:pt x="0" y="749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5"/>
          <p:cNvSpPr/>
          <p:nvPr/>
        </p:nvSpPr>
        <p:spPr>
          <a:xfrm rot="-5400000">
            <a:off x="3681219" y="4028684"/>
            <a:ext cx="749951" cy="74995"/>
          </a:xfrm>
          <a:custGeom>
            <a:rect b="b" l="l" r="r" t="t"/>
            <a:pathLst>
              <a:path extrusionOk="0" h="74995" w="749951">
                <a:moveTo>
                  <a:pt x="0" y="0"/>
                </a:moveTo>
                <a:lnTo>
                  <a:pt x="749951" y="0"/>
                </a:lnTo>
                <a:lnTo>
                  <a:pt x="749951" y="74995"/>
                </a:lnTo>
                <a:lnTo>
                  <a:pt x="0" y="749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5"/>
          <p:cNvSpPr/>
          <p:nvPr/>
        </p:nvSpPr>
        <p:spPr>
          <a:xfrm rot="-5400000">
            <a:off x="3681219" y="3346487"/>
            <a:ext cx="749951" cy="74995"/>
          </a:xfrm>
          <a:custGeom>
            <a:rect b="b" l="l" r="r" t="t"/>
            <a:pathLst>
              <a:path extrusionOk="0" h="74995" w="749951">
                <a:moveTo>
                  <a:pt x="0" y="0"/>
                </a:moveTo>
                <a:lnTo>
                  <a:pt x="749951" y="0"/>
                </a:lnTo>
                <a:lnTo>
                  <a:pt x="749951" y="74995"/>
                </a:lnTo>
                <a:lnTo>
                  <a:pt x="0" y="749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2" name="Google Shape;192;p5"/>
          <p:cNvGrpSpPr/>
          <p:nvPr/>
        </p:nvGrpSpPr>
        <p:grpSpPr>
          <a:xfrm>
            <a:off x="3908946" y="2794648"/>
            <a:ext cx="294497" cy="2527517"/>
            <a:chOff x="0" y="0"/>
            <a:chExt cx="392663" cy="3370022"/>
          </a:xfrm>
        </p:grpSpPr>
        <p:sp>
          <p:nvSpPr>
            <p:cNvPr id="193" name="Google Shape;193;p5"/>
            <p:cNvSpPr/>
            <p:nvPr/>
          </p:nvSpPr>
          <p:spPr>
            <a:xfrm>
              <a:off x="0" y="0"/>
              <a:ext cx="392663" cy="392663"/>
            </a:xfrm>
            <a:custGeom>
              <a:rect b="b" l="l" r="r" t="t"/>
              <a:pathLst>
                <a:path extrusionOk="0" h="392663" w="392663">
                  <a:moveTo>
                    <a:pt x="0" y="0"/>
                  </a:moveTo>
                  <a:lnTo>
                    <a:pt x="392663" y="0"/>
                  </a:lnTo>
                  <a:lnTo>
                    <a:pt x="392663" y="392663"/>
                  </a:lnTo>
                  <a:lnTo>
                    <a:pt x="0" y="39266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0" y="992453"/>
              <a:ext cx="392663" cy="392663"/>
            </a:xfrm>
            <a:custGeom>
              <a:rect b="b" l="l" r="r" t="t"/>
              <a:pathLst>
                <a:path extrusionOk="0" h="392663" w="392663">
                  <a:moveTo>
                    <a:pt x="0" y="0"/>
                  </a:moveTo>
                  <a:lnTo>
                    <a:pt x="392663" y="0"/>
                  </a:lnTo>
                  <a:lnTo>
                    <a:pt x="392663" y="392662"/>
                  </a:lnTo>
                  <a:lnTo>
                    <a:pt x="0" y="39266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0" y="1984906"/>
              <a:ext cx="392663" cy="392663"/>
            </a:xfrm>
            <a:custGeom>
              <a:rect b="b" l="l" r="r" t="t"/>
              <a:pathLst>
                <a:path extrusionOk="0" h="392663" w="392663">
                  <a:moveTo>
                    <a:pt x="0" y="0"/>
                  </a:moveTo>
                  <a:lnTo>
                    <a:pt x="392663" y="0"/>
                  </a:lnTo>
                  <a:lnTo>
                    <a:pt x="392663" y="392662"/>
                  </a:lnTo>
                  <a:lnTo>
                    <a:pt x="0" y="39266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0" y="2977359"/>
              <a:ext cx="392663" cy="392663"/>
            </a:xfrm>
            <a:custGeom>
              <a:rect b="b" l="l" r="r" t="t"/>
              <a:pathLst>
                <a:path extrusionOk="0" h="392663" w="392663">
                  <a:moveTo>
                    <a:pt x="0" y="0"/>
                  </a:moveTo>
                  <a:lnTo>
                    <a:pt x="392663" y="0"/>
                  </a:lnTo>
                  <a:lnTo>
                    <a:pt x="392663" y="392662"/>
                  </a:lnTo>
                  <a:lnTo>
                    <a:pt x="0" y="39266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7" name="Google Shape;197;p5"/>
          <p:cNvSpPr/>
          <p:nvPr/>
        </p:nvSpPr>
        <p:spPr>
          <a:xfrm rot="-5400000">
            <a:off x="3681219" y="9298680"/>
            <a:ext cx="749951" cy="74995"/>
          </a:xfrm>
          <a:custGeom>
            <a:rect b="b" l="l" r="r" t="t"/>
            <a:pathLst>
              <a:path extrusionOk="0" h="74995" w="749951">
                <a:moveTo>
                  <a:pt x="0" y="0"/>
                </a:moveTo>
                <a:lnTo>
                  <a:pt x="749951" y="0"/>
                </a:lnTo>
                <a:lnTo>
                  <a:pt x="749951" y="74995"/>
                </a:lnTo>
                <a:lnTo>
                  <a:pt x="0" y="749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5"/>
          <p:cNvSpPr/>
          <p:nvPr/>
        </p:nvSpPr>
        <p:spPr>
          <a:xfrm rot="-5400000">
            <a:off x="3681219" y="8509077"/>
            <a:ext cx="749951" cy="74995"/>
          </a:xfrm>
          <a:custGeom>
            <a:rect b="b" l="l" r="r" t="t"/>
            <a:pathLst>
              <a:path extrusionOk="0" h="74995" w="749951">
                <a:moveTo>
                  <a:pt x="0" y="0"/>
                </a:moveTo>
                <a:lnTo>
                  <a:pt x="749951" y="0"/>
                </a:lnTo>
                <a:lnTo>
                  <a:pt x="749951" y="74995"/>
                </a:lnTo>
                <a:lnTo>
                  <a:pt x="0" y="749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5"/>
          <p:cNvSpPr/>
          <p:nvPr/>
        </p:nvSpPr>
        <p:spPr>
          <a:xfrm rot="-5400000">
            <a:off x="3681219" y="7826881"/>
            <a:ext cx="749951" cy="74995"/>
          </a:xfrm>
          <a:custGeom>
            <a:rect b="b" l="l" r="r" t="t"/>
            <a:pathLst>
              <a:path extrusionOk="0" h="74995" w="749951">
                <a:moveTo>
                  <a:pt x="0" y="0"/>
                </a:moveTo>
                <a:lnTo>
                  <a:pt x="749951" y="0"/>
                </a:lnTo>
                <a:lnTo>
                  <a:pt x="749951" y="74995"/>
                </a:lnTo>
                <a:lnTo>
                  <a:pt x="0" y="749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5"/>
          <p:cNvSpPr/>
          <p:nvPr/>
        </p:nvSpPr>
        <p:spPr>
          <a:xfrm>
            <a:off x="3908946" y="7275042"/>
            <a:ext cx="294497" cy="294497"/>
          </a:xfrm>
          <a:custGeom>
            <a:rect b="b" l="l" r="r" t="t"/>
            <a:pathLst>
              <a:path extrusionOk="0" h="294497" w="294497">
                <a:moveTo>
                  <a:pt x="0" y="0"/>
                </a:moveTo>
                <a:lnTo>
                  <a:pt x="294497" y="0"/>
                </a:lnTo>
                <a:lnTo>
                  <a:pt x="294497" y="294497"/>
                </a:lnTo>
                <a:lnTo>
                  <a:pt x="0" y="294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5"/>
          <p:cNvSpPr/>
          <p:nvPr/>
        </p:nvSpPr>
        <p:spPr>
          <a:xfrm>
            <a:off x="3908946" y="8019382"/>
            <a:ext cx="294497" cy="294497"/>
          </a:xfrm>
          <a:custGeom>
            <a:rect b="b" l="l" r="r" t="t"/>
            <a:pathLst>
              <a:path extrusionOk="0" h="294497" w="294497">
                <a:moveTo>
                  <a:pt x="0" y="0"/>
                </a:moveTo>
                <a:lnTo>
                  <a:pt x="294497" y="0"/>
                </a:lnTo>
                <a:lnTo>
                  <a:pt x="294497" y="294497"/>
                </a:lnTo>
                <a:lnTo>
                  <a:pt x="0" y="294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5"/>
          <p:cNvSpPr/>
          <p:nvPr/>
        </p:nvSpPr>
        <p:spPr>
          <a:xfrm>
            <a:off x="3908946" y="8763721"/>
            <a:ext cx="294497" cy="294497"/>
          </a:xfrm>
          <a:custGeom>
            <a:rect b="b" l="l" r="r" t="t"/>
            <a:pathLst>
              <a:path extrusionOk="0" h="294497" w="294497">
                <a:moveTo>
                  <a:pt x="0" y="0"/>
                </a:moveTo>
                <a:lnTo>
                  <a:pt x="294497" y="0"/>
                </a:lnTo>
                <a:lnTo>
                  <a:pt x="294497" y="294497"/>
                </a:lnTo>
                <a:lnTo>
                  <a:pt x="0" y="294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5"/>
          <p:cNvSpPr/>
          <p:nvPr/>
        </p:nvSpPr>
        <p:spPr>
          <a:xfrm>
            <a:off x="3908946" y="9508061"/>
            <a:ext cx="294497" cy="294497"/>
          </a:xfrm>
          <a:custGeom>
            <a:rect b="b" l="l" r="r" t="t"/>
            <a:pathLst>
              <a:path extrusionOk="0" h="294497" w="294497">
                <a:moveTo>
                  <a:pt x="0" y="0"/>
                </a:moveTo>
                <a:lnTo>
                  <a:pt x="294497" y="0"/>
                </a:lnTo>
                <a:lnTo>
                  <a:pt x="294497" y="294497"/>
                </a:lnTo>
                <a:lnTo>
                  <a:pt x="0" y="294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5"/>
          <p:cNvSpPr/>
          <p:nvPr/>
        </p:nvSpPr>
        <p:spPr>
          <a:xfrm rot="-5400000">
            <a:off x="13821518" y="4834166"/>
            <a:ext cx="749951" cy="74995"/>
          </a:xfrm>
          <a:custGeom>
            <a:rect b="b" l="l" r="r" t="t"/>
            <a:pathLst>
              <a:path extrusionOk="0" h="74995" w="749951">
                <a:moveTo>
                  <a:pt x="0" y="0"/>
                </a:moveTo>
                <a:lnTo>
                  <a:pt x="749950" y="0"/>
                </a:lnTo>
                <a:lnTo>
                  <a:pt x="749950" y="74995"/>
                </a:lnTo>
                <a:lnTo>
                  <a:pt x="0" y="749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5"/>
          <p:cNvSpPr/>
          <p:nvPr/>
        </p:nvSpPr>
        <p:spPr>
          <a:xfrm rot="-5400000">
            <a:off x="13821518" y="4044564"/>
            <a:ext cx="749951" cy="74995"/>
          </a:xfrm>
          <a:custGeom>
            <a:rect b="b" l="l" r="r" t="t"/>
            <a:pathLst>
              <a:path extrusionOk="0" h="74995" w="749951">
                <a:moveTo>
                  <a:pt x="0" y="0"/>
                </a:moveTo>
                <a:lnTo>
                  <a:pt x="749950" y="0"/>
                </a:lnTo>
                <a:lnTo>
                  <a:pt x="749950" y="74995"/>
                </a:lnTo>
                <a:lnTo>
                  <a:pt x="0" y="749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5"/>
          <p:cNvSpPr/>
          <p:nvPr/>
        </p:nvSpPr>
        <p:spPr>
          <a:xfrm rot="-5400000">
            <a:off x="13821518" y="3362367"/>
            <a:ext cx="749951" cy="74995"/>
          </a:xfrm>
          <a:custGeom>
            <a:rect b="b" l="l" r="r" t="t"/>
            <a:pathLst>
              <a:path extrusionOk="0" h="74995" w="749951">
                <a:moveTo>
                  <a:pt x="0" y="0"/>
                </a:moveTo>
                <a:lnTo>
                  <a:pt x="749950" y="0"/>
                </a:lnTo>
                <a:lnTo>
                  <a:pt x="749950" y="74995"/>
                </a:lnTo>
                <a:lnTo>
                  <a:pt x="0" y="749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5"/>
          <p:cNvSpPr/>
          <p:nvPr/>
        </p:nvSpPr>
        <p:spPr>
          <a:xfrm>
            <a:off x="14049245" y="2810528"/>
            <a:ext cx="294497" cy="294497"/>
          </a:xfrm>
          <a:custGeom>
            <a:rect b="b" l="l" r="r" t="t"/>
            <a:pathLst>
              <a:path extrusionOk="0" h="294497" w="294497">
                <a:moveTo>
                  <a:pt x="0" y="0"/>
                </a:moveTo>
                <a:lnTo>
                  <a:pt x="294497" y="0"/>
                </a:lnTo>
                <a:lnTo>
                  <a:pt x="294497" y="294497"/>
                </a:lnTo>
                <a:lnTo>
                  <a:pt x="0" y="294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5"/>
          <p:cNvSpPr/>
          <p:nvPr/>
        </p:nvSpPr>
        <p:spPr>
          <a:xfrm>
            <a:off x="14049245" y="3554868"/>
            <a:ext cx="294497" cy="294497"/>
          </a:xfrm>
          <a:custGeom>
            <a:rect b="b" l="l" r="r" t="t"/>
            <a:pathLst>
              <a:path extrusionOk="0" h="294497" w="294497">
                <a:moveTo>
                  <a:pt x="0" y="0"/>
                </a:moveTo>
                <a:lnTo>
                  <a:pt x="294497" y="0"/>
                </a:lnTo>
                <a:lnTo>
                  <a:pt x="294497" y="294497"/>
                </a:lnTo>
                <a:lnTo>
                  <a:pt x="0" y="294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5"/>
          <p:cNvSpPr/>
          <p:nvPr/>
        </p:nvSpPr>
        <p:spPr>
          <a:xfrm>
            <a:off x="14049245" y="4299208"/>
            <a:ext cx="294497" cy="294497"/>
          </a:xfrm>
          <a:custGeom>
            <a:rect b="b" l="l" r="r" t="t"/>
            <a:pathLst>
              <a:path extrusionOk="0" h="294497" w="294497">
                <a:moveTo>
                  <a:pt x="0" y="0"/>
                </a:moveTo>
                <a:lnTo>
                  <a:pt x="294497" y="0"/>
                </a:lnTo>
                <a:lnTo>
                  <a:pt x="294497" y="294497"/>
                </a:lnTo>
                <a:lnTo>
                  <a:pt x="0" y="294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5"/>
          <p:cNvSpPr/>
          <p:nvPr/>
        </p:nvSpPr>
        <p:spPr>
          <a:xfrm>
            <a:off x="14049245" y="5043547"/>
            <a:ext cx="294497" cy="294497"/>
          </a:xfrm>
          <a:custGeom>
            <a:rect b="b" l="l" r="r" t="t"/>
            <a:pathLst>
              <a:path extrusionOk="0" h="294497" w="294497">
                <a:moveTo>
                  <a:pt x="0" y="0"/>
                </a:moveTo>
                <a:lnTo>
                  <a:pt x="294497" y="0"/>
                </a:lnTo>
                <a:lnTo>
                  <a:pt x="294497" y="294497"/>
                </a:lnTo>
                <a:lnTo>
                  <a:pt x="0" y="294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5"/>
          <p:cNvSpPr/>
          <p:nvPr/>
        </p:nvSpPr>
        <p:spPr>
          <a:xfrm rot="-5400000">
            <a:off x="13821518" y="9291420"/>
            <a:ext cx="749951" cy="74995"/>
          </a:xfrm>
          <a:custGeom>
            <a:rect b="b" l="l" r="r" t="t"/>
            <a:pathLst>
              <a:path extrusionOk="0" h="74995" w="749951">
                <a:moveTo>
                  <a:pt x="0" y="0"/>
                </a:moveTo>
                <a:lnTo>
                  <a:pt x="749950" y="0"/>
                </a:lnTo>
                <a:lnTo>
                  <a:pt x="749950" y="74995"/>
                </a:lnTo>
                <a:lnTo>
                  <a:pt x="0" y="749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5"/>
          <p:cNvSpPr/>
          <p:nvPr/>
        </p:nvSpPr>
        <p:spPr>
          <a:xfrm rot="-5400000">
            <a:off x="13821518" y="8501818"/>
            <a:ext cx="749951" cy="74995"/>
          </a:xfrm>
          <a:custGeom>
            <a:rect b="b" l="l" r="r" t="t"/>
            <a:pathLst>
              <a:path extrusionOk="0" h="74995" w="749951">
                <a:moveTo>
                  <a:pt x="0" y="0"/>
                </a:moveTo>
                <a:lnTo>
                  <a:pt x="749950" y="0"/>
                </a:lnTo>
                <a:lnTo>
                  <a:pt x="749950" y="74995"/>
                </a:lnTo>
                <a:lnTo>
                  <a:pt x="0" y="749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5"/>
          <p:cNvSpPr/>
          <p:nvPr/>
        </p:nvSpPr>
        <p:spPr>
          <a:xfrm rot="-5400000">
            <a:off x="13821518" y="7819621"/>
            <a:ext cx="749951" cy="74995"/>
          </a:xfrm>
          <a:custGeom>
            <a:rect b="b" l="l" r="r" t="t"/>
            <a:pathLst>
              <a:path extrusionOk="0" h="74995" w="749951">
                <a:moveTo>
                  <a:pt x="0" y="0"/>
                </a:moveTo>
                <a:lnTo>
                  <a:pt x="749950" y="0"/>
                </a:lnTo>
                <a:lnTo>
                  <a:pt x="749950" y="74995"/>
                </a:lnTo>
                <a:lnTo>
                  <a:pt x="0" y="749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5"/>
          <p:cNvSpPr/>
          <p:nvPr/>
        </p:nvSpPr>
        <p:spPr>
          <a:xfrm>
            <a:off x="14049245" y="7267782"/>
            <a:ext cx="294497" cy="294497"/>
          </a:xfrm>
          <a:custGeom>
            <a:rect b="b" l="l" r="r" t="t"/>
            <a:pathLst>
              <a:path extrusionOk="0" h="294497" w="294497">
                <a:moveTo>
                  <a:pt x="0" y="0"/>
                </a:moveTo>
                <a:lnTo>
                  <a:pt x="294497" y="0"/>
                </a:lnTo>
                <a:lnTo>
                  <a:pt x="294497" y="294497"/>
                </a:lnTo>
                <a:lnTo>
                  <a:pt x="0" y="294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5"/>
          <p:cNvSpPr/>
          <p:nvPr/>
        </p:nvSpPr>
        <p:spPr>
          <a:xfrm>
            <a:off x="14049245" y="8012122"/>
            <a:ext cx="294497" cy="294497"/>
          </a:xfrm>
          <a:custGeom>
            <a:rect b="b" l="l" r="r" t="t"/>
            <a:pathLst>
              <a:path extrusionOk="0" h="294497" w="294497">
                <a:moveTo>
                  <a:pt x="0" y="0"/>
                </a:moveTo>
                <a:lnTo>
                  <a:pt x="294497" y="0"/>
                </a:lnTo>
                <a:lnTo>
                  <a:pt x="294497" y="294497"/>
                </a:lnTo>
                <a:lnTo>
                  <a:pt x="0" y="294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5"/>
          <p:cNvSpPr/>
          <p:nvPr/>
        </p:nvSpPr>
        <p:spPr>
          <a:xfrm>
            <a:off x="14049245" y="8756462"/>
            <a:ext cx="294497" cy="294497"/>
          </a:xfrm>
          <a:custGeom>
            <a:rect b="b" l="l" r="r" t="t"/>
            <a:pathLst>
              <a:path extrusionOk="0" h="294497" w="294497">
                <a:moveTo>
                  <a:pt x="0" y="0"/>
                </a:moveTo>
                <a:lnTo>
                  <a:pt x="294497" y="0"/>
                </a:lnTo>
                <a:lnTo>
                  <a:pt x="294497" y="294497"/>
                </a:lnTo>
                <a:lnTo>
                  <a:pt x="0" y="294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5"/>
          <p:cNvSpPr/>
          <p:nvPr/>
        </p:nvSpPr>
        <p:spPr>
          <a:xfrm>
            <a:off x="14049245" y="9500801"/>
            <a:ext cx="294497" cy="294497"/>
          </a:xfrm>
          <a:custGeom>
            <a:rect b="b" l="l" r="r" t="t"/>
            <a:pathLst>
              <a:path extrusionOk="0" h="294497" w="294497">
                <a:moveTo>
                  <a:pt x="0" y="0"/>
                </a:moveTo>
                <a:lnTo>
                  <a:pt x="294497" y="0"/>
                </a:lnTo>
                <a:lnTo>
                  <a:pt x="294497" y="294497"/>
                </a:lnTo>
                <a:lnTo>
                  <a:pt x="0" y="294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5"/>
          <p:cNvSpPr/>
          <p:nvPr/>
        </p:nvSpPr>
        <p:spPr>
          <a:xfrm>
            <a:off x="5252451" y="3774840"/>
            <a:ext cx="763048" cy="650498"/>
          </a:xfrm>
          <a:custGeom>
            <a:rect b="b" l="l" r="r" t="t"/>
            <a:pathLst>
              <a:path extrusionOk="0" h="650498" w="763048">
                <a:moveTo>
                  <a:pt x="0" y="0"/>
                </a:moveTo>
                <a:lnTo>
                  <a:pt x="763048" y="0"/>
                </a:lnTo>
                <a:lnTo>
                  <a:pt x="763048" y="650498"/>
                </a:lnTo>
                <a:lnTo>
                  <a:pt x="0" y="6504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5"/>
          <p:cNvSpPr/>
          <p:nvPr/>
        </p:nvSpPr>
        <p:spPr>
          <a:xfrm>
            <a:off x="12457092" y="3758960"/>
            <a:ext cx="568462" cy="643239"/>
          </a:xfrm>
          <a:custGeom>
            <a:rect b="b" l="l" r="r" t="t"/>
            <a:pathLst>
              <a:path extrusionOk="0" h="643239" w="568462">
                <a:moveTo>
                  <a:pt x="0" y="0"/>
                </a:moveTo>
                <a:lnTo>
                  <a:pt x="568463" y="0"/>
                </a:lnTo>
                <a:lnTo>
                  <a:pt x="568463" y="643239"/>
                </a:lnTo>
                <a:lnTo>
                  <a:pt x="0" y="6432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5"/>
          <p:cNvSpPr/>
          <p:nvPr/>
        </p:nvSpPr>
        <p:spPr>
          <a:xfrm>
            <a:off x="5278852" y="8245906"/>
            <a:ext cx="454911" cy="542812"/>
          </a:xfrm>
          <a:custGeom>
            <a:rect b="b" l="l" r="r" t="t"/>
            <a:pathLst>
              <a:path extrusionOk="0" h="542812" w="454911">
                <a:moveTo>
                  <a:pt x="0" y="0"/>
                </a:moveTo>
                <a:lnTo>
                  <a:pt x="454911" y="0"/>
                </a:lnTo>
                <a:lnTo>
                  <a:pt x="454911" y="542812"/>
                </a:lnTo>
                <a:lnTo>
                  <a:pt x="0" y="5428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5"/>
          <p:cNvSpPr/>
          <p:nvPr/>
        </p:nvSpPr>
        <p:spPr>
          <a:xfrm>
            <a:off x="12429353" y="8159371"/>
            <a:ext cx="623942" cy="643239"/>
          </a:xfrm>
          <a:custGeom>
            <a:rect b="b" l="l" r="r" t="t"/>
            <a:pathLst>
              <a:path extrusionOk="0" h="643239" w="623942">
                <a:moveTo>
                  <a:pt x="0" y="0"/>
                </a:moveTo>
                <a:lnTo>
                  <a:pt x="623941" y="0"/>
                </a:lnTo>
                <a:lnTo>
                  <a:pt x="623941" y="643238"/>
                </a:lnTo>
                <a:lnTo>
                  <a:pt x="0" y="6432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5"/>
          <p:cNvSpPr txBox="1"/>
          <p:nvPr/>
        </p:nvSpPr>
        <p:spPr>
          <a:xfrm>
            <a:off x="6663606" y="5787294"/>
            <a:ext cx="49593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9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ĐƯỜNG LỐI </a:t>
            </a:r>
            <a:endParaRPr i="1"/>
          </a:p>
          <a:p>
            <a:pPr indent="0" lvl="0" marL="0" marR="0" rtl="0" algn="ctr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9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CÁCH MẠNG </a:t>
            </a:r>
            <a:endParaRPr i="1"/>
          </a:p>
        </p:txBody>
      </p:sp>
      <p:sp>
        <p:nvSpPr>
          <p:cNvPr id="223" name="Google Shape;223;p5"/>
          <p:cNvSpPr txBox="1"/>
          <p:nvPr/>
        </p:nvSpPr>
        <p:spPr>
          <a:xfrm>
            <a:off x="6015499" y="3800738"/>
            <a:ext cx="17091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9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Chính trị</a:t>
            </a:r>
            <a:endParaRPr i="1"/>
          </a:p>
        </p:txBody>
      </p:sp>
      <p:sp>
        <p:nvSpPr>
          <p:cNvPr id="224" name="Google Shape;224;p5"/>
          <p:cNvSpPr txBox="1"/>
          <p:nvPr/>
        </p:nvSpPr>
        <p:spPr>
          <a:xfrm>
            <a:off x="10550988" y="8237268"/>
            <a:ext cx="17091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99">
                <a:solidFill>
                  <a:srgbClr val="FFFFFF"/>
                </a:solidFill>
                <a:latin typeface="Vollkorn SemiBold"/>
                <a:ea typeface="Vollkorn SemiBold"/>
                <a:cs typeface="Vollkorn SemiBold"/>
                <a:sym typeface="Vollkorn SemiBold"/>
              </a:rPr>
              <a:t>Đối ngoại</a:t>
            </a:r>
            <a:endParaRPr i="1"/>
          </a:p>
        </p:txBody>
      </p:sp>
      <p:sp>
        <p:nvSpPr>
          <p:cNvPr id="225" name="Google Shape;225;p5"/>
          <p:cNvSpPr txBox="1"/>
          <p:nvPr/>
        </p:nvSpPr>
        <p:spPr>
          <a:xfrm>
            <a:off x="1318376" y="3192542"/>
            <a:ext cx="2145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Tăng cường </a:t>
            </a:r>
            <a:endParaRPr i="1"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nhà nước XHCN</a:t>
            </a:r>
            <a:endParaRPr i="1"/>
          </a:p>
        </p:txBody>
      </p:sp>
      <p:sp>
        <p:nvSpPr>
          <p:cNvPr id="226" name="Google Shape;226;p5"/>
          <p:cNvSpPr txBox="1"/>
          <p:nvPr/>
        </p:nvSpPr>
        <p:spPr>
          <a:xfrm>
            <a:off x="500790" y="3953728"/>
            <a:ext cx="2962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3 cuộc cách mạng</a:t>
            </a:r>
            <a:endParaRPr i="1"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- Quan hệ sản xuất</a:t>
            </a:r>
            <a:endParaRPr i="1"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- Khoa học kỹ thuật</a:t>
            </a:r>
            <a:endParaRPr i="1"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- Tư tưởng, văn hóa</a:t>
            </a:r>
            <a:endParaRPr i="1"/>
          </a:p>
        </p:txBody>
      </p:sp>
      <p:sp>
        <p:nvSpPr>
          <p:cNvPr id="227" name="Google Shape;227;p5"/>
          <p:cNvSpPr txBox="1"/>
          <p:nvPr/>
        </p:nvSpPr>
        <p:spPr>
          <a:xfrm>
            <a:off x="930022" y="2442290"/>
            <a:ext cx="2533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Tăng cường CCVS, </a:t>
            </a:r>
            <a:endParaRPr i="1"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làm chủ tập thể XHCN</a:t>
            </a:r>
            <a:endParaRPr i="1"/>
          </a:p>
        </p:txBody>
      </p:sp>
      <p:sp>
        <p:nvSpPr>
          <p:cNvPr id="228" name="Google Shape;228;p5"/>
          <p:cNvSpPr txBox="1"/>
          <p:nvPr/>
        </p:nvSpPr>
        <p:spPr>
          <a:xfrm>
            <a:off x="930022" y="8960902"/>
            <a:ext cx="2533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Bảo vệ Tổ quốc XHCN</a:t>
            </a:r>
            <a:endParaRPr i="1"/>
          </a:p>
        </p:txBody>
      </p:sp>
      <p:sp>
        <p:nvSpPr>
          <p:cNvPr id="229" name="Google Shape;229;p5"/>
          <p:cNvSpPr txBox="1"/>
          <p:nvPr/>
        </p:nvSpPr>
        <p:spPr>
          <a:xfrm>
            <a:off x="1318376" y="7656777"/>
            <a:ext cx="2145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Không ngừng </a:t>
            </a:r>
            <a:endParaRPr i="1"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nâng cao cảnh giác</a:t>
            </a:r>
            <a:endParaRPr i="1"/>
          </a:p>
        </p:txBody>
      </p:sp>
      <p:sp>
        <p:nvSpPr>
          <p:cNvPr id="230" name="Google Shape;230;p5"/>
          <p:cNvSpPr txBox="1"/>
          <p:nvPr/>
        </p:nvSpPr>
        <p:spPr>
          <a:xfrm>
            <a:off x="14822968" y="3176662"/>
            <a:ext cx="2763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Đẩy mạnh CNH HĐH</a:t>
            </a:r>
            <a:endParaRPr i="1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là trung tâm</a:t>
            </a:r>
            <a:endParaRPr i="1"/>
          </a:p>
        </p:txBody>
      </p:sp>
      <p:sp>
        <p:nvSpPr>
          <p:cNvPr id="231" name="Google Shape;231;p5"/>
          <p:cNvSpPr txBox="1"/>
          <p:nvPr/>
        </p:nvSpPr>
        <p:spPr>
          <a:xfrm>
            <a:off x="14822968" y="3963253"/>
            <a:ext cx="2431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Phát triển </a:t>
            </a:r>
            <a:endParaRPr i="1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công nghiệp năng hợp lý</a:t>
            </a:r>
            <a:endParaRPr i="1"/>
          </a:p>
        </p:txBody>
      </p:sp>
      <p:sp>
        <p:nvSpPr>
          <p:cNvPr id="232" name="Google Shape;232;p5"/>
          <p:cNvSpPr txBox="1"/>
          <p:nvPr/>
        </p:nvSpPr>
        <p:spPr>
          <a:xfrm>
            <a:off x="14822968" y="2616870"/>
            <a:ext cx="309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Cách mạng KHKT là then chốt</a:t>
            </a:r>
            <a:endParaRPr i="1"/>
          </a:p>
        </p:txBody>
      </p:sp>
      <p:sp>
        <p:nvSpPr>
          <p:cNvPr id="233" name="Google Shape;233;p5"/>
          <p:cNvSpPr txBox="1"/>
          <p:nvPr/>
        </p:nvSpPr>
        <p:spPr>
          <a:xfrm>
            <a:off x="14822968" y="4831035"/>
            <a:ext cx="2615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Kết hợp kinh tế trung ương và địa phương</a:t>
            </a:r>
            <a:endParaRPr i="1"/>
          </a:p>
        </p:txBody>
      </p:sp>
      <p:sp>
        <p:nvSpPr>
          <p:cNvPr id="234" name="Google Shape;234;p5"/>
          <p:cNvSpPr txBox="1"/>
          <p:nvPr/>
        </p:nvSpPr>
        <p:spPr>
          <a:xfrm>
            <a:off x="14837735" y="8011176"/>
            <a:ext cx="2615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Bảo vệ mối quan hệ </a:t>
            </a:r>
            <a:endParaRPr i="1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Việt Nam - Lào - Cam</a:t>
            </a:r>
            <a:endParaRPr i="1"/>
          </a:p>
        </p:txBody>
      </p:sp>
      <p:sp>
        <p:nvSpPr>
          <p:cNvPr id="235" name="Google Shape;235;p5"/>
          <p:cNvSpPr txBox="1"/>
          <p:nvPr/>
        </p:nvSpPr>
        <p:spPr>
          <a:xfrm>
            <a:off x="14822968" y="8900372"/>
            <a:ext cx="3281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Góp phần vào phong trào DTDCND trên thế giới</a:t>
            </a:r>
            <a:endParaRPr i="1"/>
          </a:p>
        </p:txBody>
      </p:sp>
      <p:sp>
        <p:nvSpPr>
          <p:cNvPr id="236" name="Google Shape;236;p5"/>
          <p:cNvSpPr txBox="1"/>
          <p:nvPr/>
        </p:nvSpPr>
        <p:spPr>
          <a:xfrm>
            <a:off x="14822968" y="6947184"/>
            <a:ext cx="2763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Giữ gìn quan hệ với </a:t>
            </a:r>
            <a:endParaRPr i="1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Liên Xô và các nước XHCN</a:t>
            </a:r>
            <a:endParaRPr i="1"/>
          </a:p>
        </p:txBody>
      </p:sp>
      <p:sp>
        <p:nvSpPr>
          <p:cNvPr id="237" name="Google Shape;237;p5"/>
          <p:cNvSpPr txBox="1"/>
          <p:nvPr/>
        </p:nvSpPr>
        <p:spPr>
          <a:xfrm>
            <a:off x="10536560" y="3760694"/>
            <a:ext cx="1709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99">
                <a:solidFill>
                  <a:srgbClr val="000000"/>
                </a:solidFill>
                <a:latin typeface="Vollkorn SemiBold"/>
                <a:ea typeface="Vollkorn SemiBold"/>
                <a:cs typeface="Vollkorn SemiBold"/>
                <a:sym typeface="Vollkorn SemiBold"/>
              </a:rPr>
              <a:t>Kinh tế </a:t>
            </a:r>
            <a:endParaRPr i="1"/>
          </a:p>
        </p:txBody>
      </p:sp>
      <p:sp>
        <p:nvSpPr>
          <p:cNvPr id="238" name="Google Shape;238;p5"/>
          <p:cNvSpPr txBox="1"/>
          <p:nvPr/>
        </p:nvSpPr>
        <p:spPr>
          <a:xfrm>
            <a:off x="6015499" y="8237268"/>
            <a:ext cx="17091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Quốc phòng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6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5" name="Google Shape;245;p6"/>
          <p:cNvGrpSpPr/>
          <p:nvPr/>
        </p:nvGrpSpPr>
        <p:grpSpPr>
          <a:xfrm>
            <a:off x="14658460" y="1884065"/>
            <a:ext cx="2995930" cy="1205862"/>
            <a:chOff x="0" y="0"/>
            <a:chExt cx="3994574" cy="1607816"/>
          </a:xfrm>
        </p:grpSpPr>
        <p:sp>
          <p:nvSpPr>
            <p:cNvPr id="246" name="Google Shape;246;p6"/>
            <p:cNvSpPr/>
            <p:nvPr/>
          </p:nvSpPr>
          <p:spPr>
            <a:xfrm>
              <a:off x="0" y="0"/>
              <a:ext cx="3994574" cy="1607816"/>
            </a:xfrm>
            <a:custGeom>
              <a:rect b="b" l="l" r="r" t="t"/>
              <a:pathLst>
                <a:path extrusionOk="0" h="1607816" w="3994574">
                  <a:moveTo>
                    <a:pt x="0" y="0"/>
                  </a:moveTo>
                  <a:lnTo>
                    <a:pt x="3994574" y="0"/>
                  </a:lnTo>
                  <a:lnTo>
                    <a:pt x="3994574" y="1607816"/>
                  </a:lnTo>
                  <a:lnTo>
                    <a:pt x="0" y="160781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6"/>
            <p:cNvSpPr txBox="1"/>
            <p:nvPr/>
          </p:nvSpPr>
          <p:spPr>
            <a:xfrm>
              <a:off x="173690" y="16986"/>
              <a:ext cx="3603900" cy="155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Đại hội lần thứ IV và quá trình xây dựng CNXH, bảo vệ Tổ quốc</a:t>
              </a:r>
              <a:endParaRPr i="1"/>
            </a:p>
          </p:txBody>
        </p:sp>
      </p:grpSp>
      <p:sp>
        <p:nvSpPr>
          <p:cNvPr id="248" name="Google Shape;248;p6"/>
          <p:cNvSpPr txBox="1"/>
          <p:nvPr/>
        </p:nvSpPr>
        <p:spPr>
          <a:xfrm>
            <a:off x="4376462" y="1311506"/>
            <a:ext cx="95352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Xây dựng chủ nghĩa xã hội và bảo vệ Tổ quốc 1975 - 1981</a:t>
            </a:r>
            <a:endParaRPr i="1"/>
          </a:p>
        </p:txBody>
      </p:sp>
      <p:sp>
        <p:nvSpPr>
          <p:cNvPr id="249" name="Google Shape;249;p6"/>
          <p:cNvSpPr txBox="1"/>
          <p:nvPr/>
        </p:nvSpPr>
        <p:spPr>
          <a:xfrm>
            <a:off x="1896637" y="711541"/>
            <a:ext cx="145626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3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I. Lãnh đạo cả nước xây dựng chủ nghĩa xã hội và bảo vệ Tổ quốc (1975 - 1986)</a:t>
            </a:r>
            <a:endParaRPr i="1"/>
          </a:p>
        </p:txBody>
      </p:sp>
      <p:sp>
        <p:nvSpPr>
          <p:cNvPr id="250" name="Google Shape;250;p6"/>
          <p:cNvSpPr/>
          <p:nvPr/>
        </p:nvSpPr>
        <p:spPr>
          <a:xfrm>
            <a:off x="6048244" y="4243185"/>
            <a:ext cx="6191512" cy="3891807"/>
          </a:xfrm>
          <a:custGeom>
            <a:rect b="b" l="l" r="r" t="t"/>
            <a:pathLst>
              <a:path extrusionOk="0" h="3891807" w="6191512">
                <a:moveTo>
                  <a:pt x="0" y="0"/>
                </a:moveTo>
                <a:lnTo>
                  <a:pt x="6191512" y="0"/>
                </a:lnTo>
                <a:lnTo>
                  <a:pt x="6191512" y="3891808"/>
                </a:lnTo>
                <a:lnTo>
                  <a:pt x="0" y="38918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6"/>
          <p:cNvSpPr txBox="1"/>
          <p:nvPr/>
        </p:nvSpPr>
        <p:spPr>
          <a:xfrm>
            <a:off x="6583409" y="3443267"/>
            <a:ext cx="53037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57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Đại hội đại biểu toàn quốc lần thứ IV của Đảng</a:t>
            </a:r>
            <a:endParaRPr i="1" sz="2257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ctr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57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họp từ 14 - 20/12/1976 tại Hà Nội</a:t>
            </a:r>
            <a:endParaRPr i="1" sz="2257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252" name="Google Shape;252;p6"/>
          <p:cNvSpPr txBox="1"/>
          <p:nvPr/>
        </p:nvSpPr>
        <p:spPr>
          <a:xfrm>
            <a:off x="7570014" y="8144518"/>
            <a:ext cx="33267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57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Bộc lộ một số hạn chế</a:t>
            </a:r>
            <a:endParaRPr i="1" sz="3057" u="sng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253" name="Google Shape;253;p6"/>
          <p:cNvSpPr txBox="1"/>
          <p:nvPr/>
        </p:nvSpPr>
        <p:spPr>
          <a:xfrm>
            <a:off x="1028700" y="4514941"/>
            <a:ext cx="4832400" cy="1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57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Chưa tổng kết 21 năm xây dựng CNXH ở miền Bắc trong điều kiện đặc biệt nên chưa áp dụng đầy đủ các quy luật kinh tế </a:t>
            </a:r>
            <a:endParaRPr i="1"/>
          </a:p>
        </p:txBody>
      </p:sp>
      <p:sp>
        <p:nvSpPr>
          <p:cNvPr id="254" name="Google Shape;254;p6"/>
          <p:cNvSpPr txBox="1"/>
          <p:nvPr/>
        </p:nvSpPr>
        <p:spPr>
          <a:xfrm>
            <a:off x="785350" y="6459282"/>
            <a:ext cx="50757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57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Chưa phát hiện những khuyết tật của mô hình chủ nghĩa xã hội đã bộc lộ rõ sau chiến tranh</a:t>
            </a:r>
            <a:endParaRPr i="1"/>
          </a:p>
        </p:txBody>
      </p:sp>
      <p:sp>
        <p:nvSpPr>
          <p:cNvPr id="255" name="Google Shape;255;p6"/>
          <p:cNvSpPr txBox="1"/>
          <p:nvPr/>
        </p:nvSpPr>
        <p:spPr>
          <a:xfrm>
            <a:off x="12578356" y="4514941"/>
            <a:ext cx="51864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57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Nóng vội khi dự kiến thời gian từ nền sản xuất nhỏ lên sản xuất lớn XHCN trong 20 năm</a:t>
            </a:r>
            <a:endParaRPr i="1"/>
          </a:p>
        </p:txBody>
      </p:sp>
      <p:sp>
        <p:nvSpPr>
          <p:cNvPr id="256" name="Google Shape;256;p6"/>
          <p:cNvSpPr txBox="1"/>
          <p:nvPr/>
        </p:nvSpPr>
        <p:spPr>
          <a:xfrm>
            <a:off x="12430256" y="6459282"/>
            <a:ext cx="50757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57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Nóng vội phát triển công nghiệp nặng với</a:t>
            </a:r>
            <a:endParaRPr i="1"/>
          </a:p>
          <a:p>
            <a:pPr indent="0" lvl="0" marL="0" marR="0" rtl="0" algn="ctr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57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quy mô lớn, vượt quá khả năng thực té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7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7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3" name="Google Shape;263;p7"/>
          <p:cNvGrpSpPr/>
          <p:nvPr/>
        </p:nvGrpSpPr>
        <p:grpSpPr>
          <a:xfrm>
            <a:off x="14658460" y="1884065"/>
            <a:ext cx="2995930" cy="1205862"/>
            <a:chOff x="0" y="0"/>
            <a:chExt cx="3994574" cy="1607816"/>
          </a:xfrm>
        </p:grpSpPr>
        <p:sp>
          <p:nvSpPr>
            <p:cNvPr id="264" name="Google Shape;264;p7"/>
            <p:cNvSpPr/>
            <p:nvPr/>
          </p:nvSpPr>
          <p:spPr>
            <a:xfrm>
              <a:off x="0" y="0"/>
              <a:ext cx="3994574" cy="1607816"/>
            </a:xfrm>
            <a:custGeom>
              <a:rect b="b" l="l" r="r" t="t"/>
              <a:pathLst>
                <a:path extrusionOk="0" h="1607816" w="3994574">
                  <a:moveTo>
                    <a:pt x="0" y="0"/>
                  </a:moveTo>
                  <a:lnTo>
                    <a:pt x="3994574" y="0"/>
                  </a:lnTo>
                  <a:lnTo>
                    <a:pt x="3994574" y="1607816"/>
                  </a:lnTo>
                  <a:lnTo>
                    <a:pt x="0" y="160781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7"/>
            <p:cNvSpPr txBox="1"/>
            <p:nvPr/>
          </p:nvSpPr>
          <p:spPr>
            <a:xfrm>
              <a:off x="173690" y="16986"/>
              <a:ext cx="3603900" cy="155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Đại hội lần thứ IV và quá trình xây dựng CNXH, bảo vệ Tổ quốc</a:t>
              </a:r>
              <a:endParaRPr i="1"/>
            </a:p>
          </p:txBody>
        </p:sp>
      </p:grpSp>
      <p:sp>
        <p:nvSpPr>
          <p:cNvPr id="266" name="Google Shape;266;p7"/>
          <p:cNvSpPr txBox="1"/>
          <p:nvPr/>
        </p:nvSpPr>
        <p:spPr>
          <a:xfrm>
            <a:off x="4376462" y="1311506"/>
            <a:ext cx="95352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Xây dựng chủ nghĩa xã hội và bảo vệ Tổ quốc 1975 - 1981</a:t>
            </a:r>
            <a:endParaRPr i="1"/>
          </a:p>
        </p:txBody>
      </p:sp>
      <p:sp>
        <p:nvSpPr>
          <p:cNvPr id="267" name="Google Shape;267;p7"/>
          <p:cNvSpPr txBox="1"/>
          <p:nvPr/>
        </p:nvSpPr>
        <p:spPr>
          <a:xfrm>
            <a:off x="1896637" y="711541"/>
            <a:ext cx="147150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3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I. Lãnh đạo cả nước xây dựng chủ nghĩa xã hội và bảo vệ Tổ quốc (1975 - 1986)</a:t>
            </a:r>
            <a:endParaRPr i="1"/>
          </a:p>
        </p:txBody>
      </p:sp>
      <p:grpSp>
        <p:nvGrpSpPr>
          <p:cNvPr id="268" name="Google Shape;268;p7"/>
          <p:cNvGrpSpPr/>
          <p:nvPr/>
        </p:nvGrpSpPr>
        <p:grpSpPr>
          <a:xfrm>
            <a:off x="862982" y="1938141"/>
            <a:ext cx="2329411" cy="2329411"/>
            <a:chOff x="0" y="0"/>
            <a:chExt cx="812800" cy="812800"/>
          </a:xfrm>
        </p:grpSpPr>
        <p:sp>
          <p:nvSpPr>
            <p:cNvPr id="269" name="Google Shape;269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D861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7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Hội nghị </a:t>
              </a:r>
              <a:endParaRPr i="1"/>
            </a:p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Trung ương 6 khóa IV</a:t>
              </a:r>
              <a:endParaRPr i="1"/>
            </a:p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8/1979</a:t>
              </a:r>
              <a:endParaRPr i="1"/>
            </a:p>
          </p:txBody>
        </p:sp>
      </p:grpSp>
      <p:pic>
        <p:nvPicPr>
          <p:cNvPr id="271" name="Google Shape;27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83354" y="2382897"/>
            <a:ext cx="3199776" cy="1439899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7"/>
          <p:cNvSpPr/>
          <p:nvPr/>
        </p:nvSpPr>
        <p:spPr>
          <a:xfrm>
            <a:off x="576165" y="4404939"/>
            <a:ext cx="2903044" cy="2790551"/>
          </a:xfrm>
          <a:custGeom>
            <a:rect b="b" l="l" r="r" t="t"/>
            <a:pathLst>
              <a:path extrusionOk="0" h="2790551" w="2903044">
                <a:moveTo>
                  <a:pt x="0" y="0"/>
                </a:moveTo>
                <a:lnTo>
                  <a:pt x="2903045" y="0"/>
                </a:lnTo>
                <a:lnTo>
                  <a:pt x="2903045" y="2790551"/>
                </a:lnTo>
                <a:lnTo>
                  <a:pt x="0" y="27905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7"/>
          <p:cNvSpPr txBox="1"/>
          <p:nvPr/>
        </p:nvSpPr>
        <p:spPr>
          <a:xfrm>
            <a:off x="3464437" y="2505706"/>
            <a:ext cx="19917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4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Bước đột phá</a:t>
            </a:r>
            <a:endParaRPr i="1"/>
          </a:p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4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đầu tiên</a:t>
            </a:r>
            <a:endParaRPr i="1"/>
          </a:p>
        </p:txBody>
      </p:sp>
      <p:sp>
        <p:nvSpPr>
          <p:cNvPr id="274" name="Google Shape;274;p7"/>
          <p:cNvSpPr txBox="1"/>
          <p:nvPr/>
        </p:nvSpPr>
        <p:spPr>
          <a:xfrm>
            <a:off x="8441860" y="2505706"/>
            <a:ext cx="56739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4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Cho sản xuất bung ra, </a:t>
            </a:r>
            <a:endParaRPr i="1"/>
          </a:p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4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xóa trạm kiểm soát, tự do trao đổi</a:t>
            </a:r>
            <a:endParaRPr i="1"/>
          </a:p>
        </p:txBody>
      </p:sp>
      <p:sp>
        <p:nvSpPr>
          <p:cNvPr id="275" name="Google Shape;275;p7"/>
          <p:cNvSpPr txBox="1"/>
          <p:nvPr/>
        </p:nvSpPr>
        <p:spPr>
          <a:xfrm>
            <a:off x="4501186" y="4909280"/>
            <a:ext cx="13029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1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Khai hoang</a:t>
            </a:r>
            <a:endParaRPr i="1"/>
          </a:p>
        </p:txBody>
      </p:sp>
      <p:sp>
        <p:nvSpPr>
          <p:cNvPr id="276" name="Google Shape;276;p7"/>
          <p:cNvSpPr txBox="1"/>
          <p:nvPr/>
        </p:nvSpPr>
        <p:spPr>
          <a:xfrm>
            <a:off x="6885925" y="4883046"/>
            <a:ext cx="8028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1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Tự làm</a:t>
            </a:r>
            <a:endParaRPr i="1"/>
          </a:p>
        </p:txBody>
      </p:sp>
      <p:sp>
        <p:nvSpPr>
          <p:cNvPr id="277" name="Google Shape;277;p7"/>
          <p:cNvSpPr txBox="1"/>
          <p:nvPr/>
        </p:nvSpPr>
        <p:spPr>
          <a:xfrm>
            <a:off x="8788113" y="4909280"/>
            <a:ext cx="11442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1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Miễn thuế</a:t>
            </a:r>
            <a:endParaRPr i="1"/>
          </a:p>
        </p:txBody>
      </p:sp>
      <p:sp>
        <p:nvSpPr>
          <p:cNvPr id="278" name="Google Shape;278;p7"/>
          <p:cNvSpPr txBox="1"/>
          <p:nvPr/>
        </p:nvSpPr>
        <p:spPr>
          <a:xfrm>
            <a:off x="11157090" y="4853591"/>
            <a:ext cx="1680600" cy="13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1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Hưởng toàn bộ</a:t>
            </a:r>
            <a:endParaRPr i="1"/>
          </a:p>
          <a:p>
            <a:pPr indent="0" lvl="0" marL="0" marR="0" rtl="0" algn="ctr">
              <a:lnSpc>
                <a:spcPct val="1399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1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SP làm ra</a:t>
            </a:r>
            <a:endParaRPr i="1"/>
          </a:p>
        </p:txBody>
      </p:sp>
      <p:sp>
        <p:nvSpPr>
          <p:cNvPr id="279" name="Google Shape;279;p7"/>
          <p:cNvSpPr/>
          <p:nvPr/>
        </p:nvSpPr>
        <p:spPr>
          <a:xfrm>
            <a:off x="6013708" y="5061476"/>
            <a:ext cx="834543" cy="252449"/>
          </a:xfrm>
          <a:custGeom>
            <a:rect b="b" l="l" r="r" t="t"/>
            <a:pathLst>
              <a:path extrusionOk="0" h="252449" w="834543">
                <a:moveTo>
                  <a:pt x="0" y="0"/>
                </a:moveTo>
                <a:lnTo>
                  <a:pt x="834543" y="0"/>
                </a:lnTo>
                <a:lnTo>
                  <a:pt x="834543" y="252450"/>
                </a:lnTo>
                <a:lnTo>
                  <a:pt x="0" y="2524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7"/>
          <p:cNvSpPr/>
          <p:nvPr/>
        </p:nvSpPr>
        <p:spPr>
          <a:xfrm>
            <a:off x="7799062" y="5061476"/>
            <a:ext cx="834543" cy="252449"/>
          </a:xfrm>
          <a:custGeom>
            <a:rect b="b" l="l" r="r" t="t"/>
            <a:pathLst>
              <a:path extrusionOk="0" h="252449" w="834543">
                <a:moveTo>
                  <a:pt x="0" y="0"/>
                </a:moveTo>
                <a:lnTo>
                  <a:pt x="834543" y="0"/>
                </a:lnTo>
                <a:lnTo>
                  <a:pt x="834543" y="252450"/>
                </a:lnTo>
                <a:lnTo>
                  <a:pt x="0" y="2524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7"/>
          <p:cNvSpPr/>
          <p:nvPr/>
        </p:nvSpPr>
        <p:spPr>
          <a:xfrm>
            <a:off x="10088758" y="5113944"/>
            <a:ext cx="834543" cy="252449"/>
          </a:xfrm>
          <a:custGeom>
            <a:rect b="b" l="l" r="r" t="t"/>
            <a:pathLst>
              <a:path extrusionOk="0" h="252449" w="834543">
                <a:moveTo>
                  <a:pt x="0" y="0"/>
                </a:moveTo>
                <a:lnTo>
                  <a:pt x="834543" y="0"/>
                </a:lnTo>
                <a:lnTo>
                  <a:pt x="834543" y="252449"/>
                </a:lnTo>
                <a:lnTo>
                  <a:pt x="0" y="2524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7"/>
          <p:cNvSpPr txBox="1"/>
          <p:nvPr/>
        </p:nvSpPr>
        <p:spPr>
          <a:xfrm>
            <a:off x="13517905" y="5966864"/>
            <a:ext cx="22710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1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Có thể đem bán </a:t>
            </a:r>
            <a:endParaRPr i="1"/>
          </a:p>
          <a:p>
            <a:pPr indent="0" lvl="0" marL="0" marR="0" rtl="0" algn="ctr">
              <a:lnSpc>
                <a:spcPct val="1399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1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trên thị trường</a:t>
            </a:r>
            <a:endParaRPr i="1"/>
          </a:p>
        </p:txBody>
      </p:sp>
      <p:sp>
        <p:nvSpPr>
          <p:cNvPr id="283" name="Google Shape;283;p7"/>
          <p:cNvSpPr/>
          <p:nvPr/>
        </p:nvSpPr>
        <p:spPr>
          <a:xfrm rot="2194695">
            <a:off x="13100634" y="5547765"/>
            <a:ext cx="834543" cy="252449"/>
          </a:xfrm>
          <a:custGeom>
            <a:rect b="b" l="l" r="r" t="t"/>
            <a:pathLst>
              <a:path extrusionOk="0" h="252449" w="834543">
                <a:moveTo>
                  <a:pt x="0" y="0"/>
                </a:moveTo>
                <a:lnTo>
                  <a:pt x="834543" y="0"/>
                </a:lnTo>
                <a:lnTo>
                  <a:pt x="834543" y="252449"/>
                </a:lnTo>
                <a:lnTo>
                  <a:pt x="0" y="2524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4" name="Google Shape;284;p7"/>
          <p:cNvGrpSpPr/>
          <p:nvPr/>
        </p:nvGrpSpPr>
        <p:grpSpPr>
          <a:xfrm>
            <a:off x="843165" y="7336874"/>
            <a:ext cx="2329411" cy="2329411"/>
            <a:chOff x="0" y="0"/>
            <a:chExt cx="812800" cy="812800"/>
          </a:xfrm>
        </p:grpSpPr>
        <p:sp>
          <p:nvSpPr>
            <p:cNvPr id="285" name="Google Shape;285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D861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7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Chỉ thị 100/CT-TW</a:t>
              </a:r>
              <a:endParaRPr i="1"/>
            </a:p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13/1/1981</a:t>
              </a:r>
              <a:endParaRPr i="1"/>
            </a:p>
          </p:txBody>
        </p:sp>
      </p:grpSp>
      <p:sp>
        <p:nvSpPr>
          <p:cNvPr id="287" name="Google Shape;287;p7"/>
          <p:cNvSpPr/>
          <p:nvPr/>
        </p:nvSpPr>
        <p:spPr>
          <a:xfrm rot="-2145968">
            <a:off x="2926317" y="7248082"/>
            <a:ext cx="1224196" cy="370319"/>
          </a:xfrm>
          <a:custGeom>
            <a:rect b="b" l="l" r="r" t="t"/>
            <a:pathLst>
              <a:path extrusionOk="0" h="370319" w="1224196">
                <a:moveTo>
                  <a:pt x="0" y="0"/>
                </a:moveTo>
                <a:lnTo>
                  <a:pt x="1224197" y="0"/>
                </a:lnTo>
                <a:lnTo>
                  <a:pt x="1224197" y="370319"/>
                </a:lnTo>
                <a:lnTo>
                  <a:pt x="0" y="370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7"/>
          <p:cNvSpPr txBox="1"/>
          <p:nvPr/>
        </p:nvSpPr>
        <p:spPr>
          <a:xfrm>
            <a:off x="4143299" y="6443619"/>
            <a:ext cx="18219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1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Khoán SP đến nhóm NLĐ</a:t>
            </a:r>
            <a:endParaRPr i="1"/>
          </a:p>
        </p:txBody>
      </p:sp>
      <p:sp>
        <p:nvSpPr>
          <p:cNvPr id="289" name="Google Shape;289;p7"/>
          <p:cNvSpPr txBox="1"/>
          <p:nvPr/>
        </p:nvSpPr>
        <p:spPr>
          <a:xfrm>
            <a:off x="6559747" y="6304950"/>
            <a:ext cx="1247100" cy="11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6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Nhận diện tích, tự cấy, chăm sóc</a:t>
            </a:r>
            <a:endParaRPr i="1"/>
          </a:p>
        </p:txBody>
      </p:sp>
      <p:sp>
        <p:nvSpPr>
          <p:cNvPr id="290" name="Google Shape;290;p7"/>
          <p:cNvSpPr txBox="1"/>
          <p:nvPr/>
        </p:nvSpPr>
        <p:spPr>
          <a:xfrm>
            <a:off x="8668100" y="6294195"/>
            <a:ext cx="1384200" cy="1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67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HTX đảm nhận các khâu có máy móc</a:t>
            </a:r>
            <a:endParaRPr i="1"/>
          </a:p>
        </p:txBody>
      </p:sp>
      <p:sp>
        <p:nvSpPr>
          <p:cNvPr id="291" name="Google Shape;291;p7"/>
          <p:cNvSpPr txBox="1"/>
          <p:nvPr/>
        </p:nvSpPr>
        <p:spPr>
          <a:xfrm>
            <a:off x="11064685" y="6403519"/>
            <a:ext cx="17130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1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Nộp về NN, </a:t>
            </a:r>
            <a:endParaRPr i="1"/>
          </a:p>
          <a:p>
            <a:pPr indent="0" lvl="0" marL="0" marR="0" rtl="0" algn="ctr">
              <a:lnSpc>
                <a:spcPct val="1399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1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dư được hưởng</a:t>
            </a:r>
            <a:endParaRPr i="1"/>
          </a:p>
        </p:txBody>
      </p:sp>
      <p:sp>
        <p:nvSpPr>
          <p:cNvPr id="292" name="Google Shape;292;p7"/>
          <p:cNvSpPr/>
          <p:nvPr/>
        </p:nvSpPr>
        <p:spPr>
          <a:xfrm>
            <a:off x="5965243" y="6751495"/>
            <a:ext cx="661097" cy="199982"/>
          </a:xfrm>
          <a:custGeom>
            <a:rect b="b" l="l" r="r" t="t"/>
            <a:pathLst>
              <a:path extrusionOk="0" h="199982" w="661097">
                <a:moveTo>
                  <a:pt x="0" y="0"/>
                </a:moveTo>
                <a:lnTo>
                  <a:pt x="661096" y="0"/>
                </a:lnTo>
                <a:lnTo>
                  <a:pt x="661096" y="199982"/>
                </a:lnTo>
                <a:lnTo>
                  <a:pt x="0" y="1999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7"/>
          <p:cNvSpPr/>
          <p:nvPr/>
        </p:nvSpPr>
        <p:spPr>
          <a:xfrm>
            <a:off x="7750596" y="6699028"/>
            <a:ext cx="834543" cy="252449"/>
          </a:xfrm>
          <a:custGeom>
            <a:rect b="b" l="l" r="r" t="t"/>
            <a:pathLst>
              <a:path extrusionOk="0" h="252449" w="834543">
                <a:moveTo>
                  <a:pt x="0" y="0"/>
                </a:moveTo>
                <a:lnTo>
                  <a:pt x="834543" y="0"/>
                </a:lnTo>
                <a:lnTo>
                  <a:pt x="834543" y="252449"/>
                </a:lnTo>
                <a:lnTo>
                  <a:pt x="0" y="2524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7"/>
          <p:cNvSpPr/>
          <p:nvPr/>
        </p:nvSpPr>
        <p:spPr>
          <a:xfrm>
            <a:off x="10040292" y="6751495"/>
            <a:ext cx="834543" cy="252449"/>
          </a:xfrm>
          <a:custGeom>
            <a:rect b="b" l="l" r="r" t="t"/>
            <a:pathLst>
              <a:path extrusionOk="0" h="252449" w="834543">
                <a:moveTo>
                  <a:pt x="0" y="0"/>
                </a:moveTo>
                <a:lnTo>
                  <a:pt x="834543" y="0"/>
                </a:lnTo>
                <a:lnTo>
                  <a:pt x="834543" y="252450"/>
                </a:lnTo>
                <a:lnTo>
                  <a:pt x="0" y="2524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7"/>
          <p:cNvSpPr/>
          <p:nvPr/>
        </p:nvSpPr>
        <p:spPr>
          <a:xfrm rot="-2053152">
            <a:off x="12900288" y="6677738"/>
            <a:ext cx="834543" cy="252449"/>
          </a:xfrm>
          <a:custGeom>
            <a:rect b="b" l="l" r="r" t="t"/>
            <a:pathLst>
              <a:path extrusionOk="0" h="252449" w="834543">
                <a:moveTo>
                  <a:pt x="0" y="0"/>
                </a:moveTo>
                <a:lnTo>
                  <a:pt x="834543" y="0"/>
                </a:lnTo>
                <a:lnTo>
                  <a:pt x="834543" y="252450"/>
                </a:lnTo>
                <a:lnTo>
                  <a:pt x="0" y="2524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7"/>
          <p:cNvSpPr/>
          <p:nvPr/>
        </p:nvSpPr>
        <p:spPr>
          <a:xfrm rot="2247047">
            <a:off x="2932680" y="4262072"/>
            <a:ext cx="1224196" cy="370319"/>
          </a:xfrm>
          <a:custGeom>
            <a:rect b="b" l="l" r="r" t="t"/>
            <a:pathLst>
              <a:path extrusionOk="0" h="370319" w="1224196">
                <a:moveTo>
                  <a:pt x="0" y="0"/>
                </a:moveTo>
                <a:lnTo>
                  <a:pt x="1224196" y="0"/>
                </a:lnTo>
                <a:lnTo>
                  <a:pt x="1224196" y="370319"/>
                </a:lnTo>
                <a:lnTo>
                  <a:pt x="0" y="370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7"/>
          <p:cNvSpPr txBox="1"/>
          <p:nvPr/>
        </p:nvSpPr>
        <p:spPr>
          <a:xfrm>
            <a:off x="4501186" y="8083822"/>
            <a:ext cx="86064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46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Sản lượng từ 13.4 triệu tấm/năm 1976 - 1980</a:t>
            </a:r>
            <a:endParaRPr i="1"/>
          </a:p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46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tăng lên 17 triệu tấn/năm 1981 - 1985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8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8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4" name="Google Shape;304;p8"/>
          <p:cNvGrpSpPr/>
          <p:nvPr/>
        </p:nvGrpSpPr>
        <p:grpSpPr>
          <a:xfrm>
            <a:off x="14658460" y="1884065"/>
            <a:ext cx="2995930" cy="1205862"/>
            <a:chOff x="0" y="0"/>
            <a:chExt cx="3994574" cy="1607816"/>
          </a:xfrm>
        </p:grpSpPr>
        <p:sp>
          <p:nvSpPr>
            <p:cNvPr id="305" name="Google Shape;305;p8"/>
            <p:cNvSpPr/>
            <p:nvPr/>
          </p:nvSpPr>
          <p:spPr>
            <a:xfrm>
              <a:off x="0" y="0"/>
              <a:ext cx="3994574" cy="1607816"/>
            </a:xfrm>
            <a:custGeom>
              <a:rect b="b" l="l" r="r" t="t"/>
              <a:pathLst>
                <a:path extrusionOk="0" h="1607816" w="3994574">
                  <a:moveTo>
                    <a:pt x="0" y="0"/>
                  </a:moveTo>
                  <a:lnTo>
                    <a:pt x="3994574" y="0"/>
                  </a:lnTo>
                  <a:lnTo>
                    <a:pt x="3994574" y="1607816"/>
                  </a:lnTo>
                  <a:lnTo>
                    <a:pt x="0" y="160781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8"/>
            <p:cNvSpPr txBox="1"/>
            <p:nvPr/>
          </p:nvSpPr>
          <p:spPr>
            <a:xfrm>
              <a:off x="173690" y="16986"/>
              <a:ext cx="3603900" cy="155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Đại hội lần thứ IV và quá trình xây dựng CNXH, bảo vệ Tổ quốc</a:t>
              </a:r>
              <a:endParaRPr i="1"/>
            </a:p>
          </p:txBody>
        </p:sp>
      </p:grpSp>
      <p:sp>
        <p:nvSpPr>
          <p:cNvPr id="307" name="Google Shape;307;p8"/>
          <p:cNvSpPr txBox="1"/>
          <p:nvPr/>
        </p:nvSpPr>
        <p:spPr>
          <a:xfrm>
            <a:off x="4376462" y="1311506"/>
            <a:ext cx="95352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Xây dựng chủ nghĩa xã hội và bảo vệ Tổ quốc 1975 - 1981</a:t>
            </a:r>
            <a:endParaRPr i="1"/>
          </a:p>
        </p:txBody>
      </p:sp>
      <p:sp>
        <p:nvSpPr>
          <p:cNvPr id="308" name="Google Shape;308;p8"/>
          <p:cNvSpPr txBox="1"/>
          <p:nvPr/>
        </p:nvSpPr>
        <p:spPr>
          <a:xfrm>
            <a:off x="1896637" y="711541"/>
            <a:ext cx="146214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3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I. Lãnh đạo cả nước xây dựng chủ nghĩa xã hội và bảo vệ Tổ quốc (1975 - 1986)</a:t>
            </a:r>
            <a:endParaRPr i="1"/>
          </a:p>
        </p:txBody>
      </p:sp>
      <p:grpSp>
        <p:nvGrpSpPr>
          <p:cNvPr id="309" name="Google Shape;309;p8"/>
          <p:cNvGrpSpPr/>
          <p:nvPr/>
        </p:nvGrpSpPr>
        <p:grpSpPr>
          <a:xfrm>
            <a:off x="2357244" y="1938141"/>
            <a:ext cx="2253150" cy="2253150"/>
            <a:chOff x="0" y="0"/>
            <a:chExt cx="812800" cy="812800"/>
          </a:xfrm>
        </p:grpSpPr>
        <p:sp>
          <p:nvSpPr>
            <p:cNvPr id="310" name="Google Shape;310;p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D861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499">
                  <a:solidFill>
                    <a:srgbClr val="000000"/>
                  </a:solidFill>
                  <a:latin typeface="Vollkorn SemiBold"/>
                  <a:ea typeface="Vollkorn SemiBold"/>
                  <a:cs typeface="Vollkorn SemiBold"/>
                  <a:sym typeface="Vollkorn SemiBold"/>
                </a:rPr>
                <a:t>Quyết định 25/CP</a:t>
              </a:r>
              <a:endParaRPr i="1"/>
            </a:p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499">
                  <a:solidFill>
                    <a:srgbClr val="000000"/>
                  </a:solidFill>
                  <a:latin typeface="Vollkorn SemiBold"/>
                  <a:ea typeface="Vollkorn SemiBold"/>
                  <a:cs typeface="Vollkorn SemiBold"/>
                  <a:sym typeface="Vollkorn SemiBold"/>
                </a:rPr>
                <a:t>01/1981</a:t>
              </a:r>
              <a:endParaRPr i="1"/>
            </a:p>
          </p:txBody>
        </p:sp>
      </p:grpSp>
      <p:pic>
        <p:nvPicPr>
          <p:cNvPr id="312" name="Google Shape;312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2583863" y="4686268"/>
            <a:ext cx="1799914" cy="8099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3" name="Google Shape;313;p8"/>
          <p:cNvGrpSpPr/>
          <p:nvPr/>
        </p:nvGrpSpPr>
        <p:grpSpPr>
          <a:xfrm>
            <a:off x="14475983" y="7179980"/>
            <a:ext cx="2253150" cy="2253150"/>
            <a:chOff x="0" y="0"/>
            <a:chExt cx="812800" cy="812800"/>
          </a:xfrm>
        </p:grpSpPr>
        <p:sp>
          <p:nvSpPr>
            <p:cNvPr id="314" name="Google Shape;314;p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D861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499">
                  <a:solidFill>
                    <a:srgbClr val="000000"/>
                  </a:solidFill>
                  <a:latin typeface="Vollkorn SemiBold"/>
                  <a:ea typeface="Vollkorn SemiBold"/>
                  <a:cs typeface="Vollkorn SemiBold"/>
                  <a:sym typeface="Vollkorn SemiBold"/>
                </a:rPr>
                <a:t>Quyết định 26/CP</a:t>
              </a:r>
              <a:endParaRPr i="1"/>
            </a:p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499">
                  <a:solidFill>
                    <a:srgbClr val="000000"/>
                  </a:solidFill>
                  <a:latin typeface="Vollkorn SemiBold"/>
                  <a:ea typeface="Vollkorn SemiBold"/>
                  <a:cs typeface="Vollkorn SemiBold"/>
                  <a:sym typeface="Vollkorn SemiBold"/>
                </a:rPr>
                <a:t>01/1981</a:t>
              </a:r>
              <a:endParaRPr i="1"/>
            </a:p>
          </p:txBody>
        </p:sp>
      </p:grpSp>
      <p:sp>
        <p:nvSpPr>
          <p:cNvPr id="316" name="Google Shape;316;p8"/>
          <p:cNvSpPr/>
          <p:nvPr/>
        </p:nvSpPr>
        <p:spPr>
          <a:xfrm>
            <a:off x="6160202" y="3656284"/>
            <a:ext cx="6221830" cy="4057715"/>
          </a:xfrm>
          <a:custGeom>
            <a:rect b="b" l="l" r="r" t="t"/>
            <a:pathLst>
              <a:path extrusionOk="0" h="4057715" w="6221830">
                <a:moveTo>
                  <a:pt x="0" y="0"/>
                </a:moveTo>
                <a:lnTo>
                  <a:pt x="6221830" y="0"/>
                </a:lnTo>
                <a:lnTo>
                  <a:pt x="6221830" y="4057716"/>
                </a:lnTo>
                <a:lnTo>
                  <a:pt x="0" y="40577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8"/>
          <p:cNvSpPr txBox="1"/>
          <p:nvPr/>
        </p:nvSpPr>
        <p:spPr>
          <a:xfrm>
            <a:off x="739813" y="6053716"/>
            <a:ext cx="5487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9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Tự chủ sản xuất</a:t>
            </a:r>
            <a:endParaRPr i="1"/>
          </a:p>
          <a:p>
            <a:pPr indent="0" lvl="0" marL="0" marR="0" rtl="0" algn="ctr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9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Tự chủ tài chính</a:t>
            </a:r>
            <a:endParaRPr i="1"/>
          </a:p>
        </p:txBody>
      </p:sp>
      <p:pic>
        <p:nvPicPr>
          <p:cNvPr id="318" name="Google Shape;318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5400000">
            <a:off x="14668407" y="5755382"/>
            <a:ext cx="1799914" cy="80996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8"/>
          <p:cNvSpPr txBox="1"/>
          <p:nvPr/>
        </p:nvSpPr>
        <p:spPr>
          <a:xfrm>
            <a:off x="13354057" y="4354817"/>
            <a:ext cx="4194000" cy="9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57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Trả lương khoán theo sản phẩm</a:t>
            </a:r>
            <a:endParaRPr i="1"/>
          </a:p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57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Áp dụng hình thức thưởng</a:t>
            </a:r>
            <a:endParaRPr i="1"/>
          </a:p>
        </p:txBody>
      </p:sp>
      <p:sp>
        <p:nvSpPr>
          <p:cNvPr id="320" name="Google Shape;320;p8"/>
          <p:cNvSpPr txBox="1"/>
          <p:nvPr/>
        </p:nvSpPr>
        <p:spPr>
          <a:xfrm>
            <a:off x="4840794" y="7995331"/>
            <a:ext cx="86064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46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Sản xuất công nghiệp đạt kế hoạch</a:t>
            </a:r>
            <a:endParaRPr i="1"/>
          </a:p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46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Công nghiệp địa phương vượt kế hoạch 7.5%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9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9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7" name="Google Shape;327;p9"/>
          <p:cNvGrpSpPr/>
          <p:nvPr/>
        </p:nvGrpSpPr>
        <p:grpSpPr>
          <a:xfrm>
            <a:off x="14658460" y="1884065"/>
            <a:ext cx="2995930" cy="1205862"/>
            <a:chOff x="0" y="0"/>
            <a:chExt cx="3994574" cy="1607816"/>
          </a:xfrm>
        </p:grpSpPr>
        <p:sp>
          <p:nvSpPr>
            <p:cNvPr id="328" name="Google Shape;328;p9"/>
            <p:cNvSpPr/>
            <p:nvPr/>
          </p:nvSpPr>
          <p:spPr>
            <a:xfrm>
              <a:off x="0" y="0"/>
              <a:ext cx="3994574" cy="1607816"/>
            </a:xfrm>
            <a:custGeom>
              <a:rect b="b" l="l" r="r" t="t"/>
              <a:pathLst>
                <a:path extrusionOk="0" h="1607816" w="3994574">
                  <a:moveTo>
                    <a:pt x="0" y="0"/>
                  </a:moveTo>
                  <a:lnTo>
                    <a:pt x="3994574" y="0"/>
                  </a:lnTo>
                  <a:lnTo>
                    <a:pt x="3994574" y="1607816"/>
                  </a:lnTo>
                  <a:lnTo>
                    <a:pt x="0" y="160781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9"/>
            <p:cNvSpPr txBox="1"/>
            <p:nvPr/>
          </p:nvSpPr>
          <p:spPr>
            <a:xfrm>
              <a:off x="173690" y="16986"/>
              <a:ext cx="3603900" cy="155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Đại hội lần thứ IV và quá trình xây dựng CNXH, bảo vệ Tổ quốc</a:t>
              </a:r>
              <a:endParaRPr i="1"/>
            </a:p>
          </p:txBody>
        </p:sp>
      </p:grpSp>
      <p:sp>
        <p:nvSpPr>
          <p:cNvPr id="330" name="Google Shape;330;p9"/>
          <p:cNvSpPr txBox="1"/>
          <p:nvPr/>
        </p:nvSpPr>
        <p:spPr>
          <a:xfrm>
            <a:off x="4376462" y="1311506"/>
            <a:ext cx="95352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Xây dựng chủ nghĩa xã hội và bảo vệ Tổ quốc 1975 - 1981</a:t>
            </a:r>
            <a:endParaRPr i="1"/>
          </a:p>
        </p:txBody>
      </p:sp>
      <p:sp>
        <p:nvSpPr>
          <p:cNvPr id="331" name="Google Shape;331;p9"/>
          <p:cNvSpPr txBox="1"/>
          <p:nvPr/>
        </p:nvSpPr>
        <p:spPr>
          <a:xfrm>
            <a:off x="1896637" y="711541"/>
            <a:ext cx="146388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3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I. Lãnh đạo cả nước xây dựng chủ nghĩa xã hội và bảo vệ Tổ quốc (1975 - 1986)</a:t>
            </a:r>
            <a:endParaRPr i="1"/>
          </a:p>
        </p:txBody>
      </p:sp>
      <p:sp>
        <p:nvSpPr>
          <p:cNvPr id="332" name="Google Shape;332;p9"/>
          <p:cNvSpPr/>
          <p:nvPr/>
        </p:nvSpPr>
        <p:spPr>
          <a:xfrm>
            <a:off x="7220538" y="6011303"/>
            <a:ext cx="5173767" cy="3053387"/>
          </a:xfrm>
          <a:custGeom>
            <a:rect b="b" l="l" r="r" t="t"/>
            <a:pathLst>
              <a:path extrusionOk="0" h="3053387" w="5173767">
                <a:moveTo>
                  <a:pt x="0" y="0"/>
                </a:moveTo>
                <a:lnTo>
                  <a:pt x="5173767" y="0"/>
                </a:lnTo>
                <a:lnTo>
                  <a:pt x="5173767" y="3053388"/>
                </a:lnTo>
                <a:lnTo>
                  <a:pt x="0" y="30533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-10187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9"/>
          <p:cNvSpPr/>
          <p:nvPr/>
        </p:nvSpPr>
        <p:spPr>
          <a:xfrm>
            <a:off x="466318" y="2207438"/>
            <a:ext cx="6299426" cy="7449071"/>
          </a:xfrm>
          <a:custGeom>
            <a:rect b="b" l="l" r="r" t="t"/>
            <a:pathLst>
              <a:path extrusionOk="0" h="7449071" w="6299426">
                <a:moveTo>
                  <a:pt x="0" y="0"/>
                </a:moveTo>
                <a:lnTo>
                  <a:pt x="6299426" y="0"/>
                </a:lnTo>
                <a:lnTo>
                  <a:pt x="6299426" y="7449071"/>
                </a:lnTo>
                <a:lnTo>
                  <a:pt x="0" y="74490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4" name="Google Shape;334;p9"/>
          <p:cNvGrpSpPr/>
          <p:nvPr/>
        </p:nvGrpSpPr>
        <p:grpSpPr>
          <a:xfrm>
            <a:off x="7124410" y="2726282"/>
            <a:ext cx="5366022" cy="3040746"/>
            <a:chOff x="0" y="0"/>
            <a:chExt cx="7154696" cy="4054328"/>
          </a:xfrm>
        </p:grpSpPr>
        <p:sp>
          <p:nvSpPr>
            <p:cNvPr id="335" name="Google Shape;335;p9"/>
            <p:cNvSpPr/>
            <p:nvPr/>
          </p:nvSpPr>
          <p:spPr>
            <a:xfrm>
              <a:off x="0" y="0"/>
              <a:ext cx="7154696" cy="4054328"/>
            </a:xfrm>
            <a:custGeom>
              <a:rect b="b" l="l" r="r" t="t"/>
              <a:pathLst>
                <a:path extrusionOk="0" h="4054328" w="7154696">
                  <a:moveTo>
                    <a:pt x="0" y="0"/>
                  </a:moveTo>
                  <a:lnTo>
                    <a:pt x="7154696" y="0"/>
                  </a:lnTo>
                  <a:lnTo>
                    <a:pt x="7154696" y="4054328"/>
                  </a:lnTo>
                  <a:lnTo>
                    <a:pt x="0" y="405432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sq" cmpd="sng" w="38100">
              <a:solidFill>
                <a:srgbClr val="FFFF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6" name="Google Shape;336;p9"/>
            <p:cNvGrpSpPr/>
            <p:nvPr/>
          </p:nvGrpSpPr>
          <p:grpSpPr>
            <a:xfrm>
              <a:off x="5762605" y="5418"/>
              <a:ext cx="1263921" cy="853061"/>
              <a:chOff x="0" y="-38100"/>
              <a:chExt cx="272973" cy="184238"/>
            </a:xfrm>
          </p:grpSpPr>
          <p:sp>
            <p:nvSpPr>
              <p:cNvPr id="337" name="Google Shape;337;p9"/>
              <p:cNvSpPr/>
              <p:nvPr/>
            </p:nvSpPr>
            <p:spPr>
              <a:xfrm>
                <a:off x="0" y="0"/>
                <a:ext cx="272973" cy="146138"/>
              </a:xfrm>
              <a:custGeom>
                <a:rect b="b" l="l" r="r" t="t"/>
                <a:pathLst>
                  <a:path extrusionOk="0" h="146138" w="272973">
                    <a:moveTo>
                      <a:pt x="0" y="0"/>
                    </a:moveTo>
                    <a:lnTo>
                      <a:pt x="272973" y="0"/>
                    </a:lnTo>
                    <a:lnTo>
                      <a:pt x="272973" y="146138"/>
                    </a:lnTo>
                    <a:lnTo>
                      <a:pt x="0" y="146138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9"/>
              <p:cNvSpPr txBox="1"/>
              <p:nvPr/>
            </p:nvSpPr>
            <p:spPr>
              <a:xfrm>
                <a:off x="0" y="-38100"/>
                <a:ext cx="272973" cy="184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6450" lIns="46450" spcFirstLastPara="1" rIns="46450" wrap="square" tIns="46450">
                <a:noAutofit/>
              </a:bodyPr>
              <a:lstStyle/>
              <a:p>
                <a:pPr indent="0" lvl="0" marL="0" marR="0" rtl="0" algn="ctr">
                  <a:lnSpc>
                    <a:spcPct val="1943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9" name="Google Shape;339;p9"/>
          <p:cNvSpPr txBox="1"/>
          <p:nvPr/>
        </p:nvSpPr>
        <p:spPr>
          <a:xfrm>
            <a:off x="12490432" y="6428995"/>
            <a:ext cx="5163900" cy="24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5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Sau nhiều Pôn Pốt năm gây hấn, </a:t>
            </a:r>
            <a:endParaRPr i="1"/>
          </a:p>
          <a:p>
            <a:pPr indent="0" lvl="0" marL="0" marR="0" rtl="0" algn="ctr">
              <a:lnSpc>
                <a:spcPct val="15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5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tấn công lãnh thổ Việt Nam</a:t>
            </a:r>
            <a:endParaRPr i="1"/>
          </a:p>
          <a:p>
            <a:pPr indent="0" lvl="0" marL="0" marR="0" rtl="0" algn="ctr">
              <a:lnSpc>
                <a:spcPct val="15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5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26/12/1978 Quân tình nguyện Việt Nam </a:t>
            </a:r>
            <a:endParaRPr i="1"/>
          </a:p>
          <a:p>
            <a:pPr indent="0" lvl="0" marL="0" marR="0" rtl="0" algn="ctr">
              <a:lnSpc>
                <a:spcPct val="15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5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phối hợp và giúp đỡ Campuchia tổng tiến công, giải phóng Thủ đô Phnom Pênh vào 7/1/1979 </a:t>
            </a:r>
            <a:endParaRPr i="1"/>
          </a:p>
        </p:txBody>
      </p:sp>
      <p:sp>
        <p:nvSpPr>
          <p:cNvPr id="340" name="Google Shape;340;p9"/>
          <p:cNvSpPr txBox="1"/>
          <p:nvPr/>
        </p:nvSpPr>
        <p:spPr>
          <a:xfrm>
            <a:off x="12490432" y="3329354"/>
            <a:ext cx="5163900" cy="13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5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17/2/1979 Trung Quốc huy động </a:t>
            </a:r>
            <a:endParaRPr i="1"/>
          </a:p>
          <a:p>
            <a:pPr indent="0" lvl="0" marL="0" marR="0" rtl="0" algn="ctr">
              <a:lnSpc>
                <a:spcPct val="15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5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60 vạn quân tấn công </a:t>
            </a:r>
            <a:endParaRPr i="1"/>
          </a:p>
          <a:p>
            <a:pPr indent="0" lvl="0" marL="0" marR="0" rtl="0" algn="ctr">
              <a:lnSpc>
                <a:spcPct val="15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5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biên giới phía Bắc nước ta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